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theme/theme3.xml" ContentType="application/vnd.openxmlformats-officedocument.theme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722" r:id="rId3"/>
    <p:sldMasterId id="2147483781" r:id="rId4"/>
  </p:sldMasterIdLst>
  <p:notesMasterIdLst>
    <p:notesMasterId r:id="rId9"/>
  </p:notesMasterIdLst>
  <p:sldIdLst>
    <p:sldId id="2104" r:id="rId5"/>
    <p:sldId id="2230" r:id="rId6"/>
    <p:sldId id="2229" r:id="rId7"/>
    <p:sldId id="223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9E3"/>
    <a:srgbClr val="FFC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BD51EE-7501-4E33-A368-12C6A19293FD}" v="65" dt="2021-03-03T14:21:17.768"/>
    <p1510:client id="{A0A8CC6E-1D27-4BFA-8A80-51A18A819659}" v="34" dt="2021-03-03T15:56:13.8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2649" autoAdjust="0"/>
  </p:normalViewPr>
  <p:slideViewPr>
    <p:cSldViewPr snapToGrid="0">
      <p:cViewPr varScale="1">
        <p:scale>
          <a:sx n="62" d="100"/>
          <a:sy n="62" d="100"/>
        </p:scale>
        <p:origin x="804" y="3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us Ruiz" userId="f7ff746ded29f767" providerId="LiveId" clId="{AB784E27-6558-45C5-A642-0C5AB2737216}"/>
    <pc:docChg chg="undo custSel addSld delSld modSld">
      <pc:chgData name="Jesus Ruiz" userId="f7ff746ded29f767" providerId="LiveId" clId="{AB784E27-6558-45C5-A642-0C5AB2737216}" dt="2021-01-31T11:20:19.774" v="63" actId="20577"/>
      <pc:docMkLst>
        <pc:docMk/>
      </pc:docMkLst>
      <pc:sldChg chg="del">
        <pc:chgData name="Jesus Ruiz" userId="f7ff746ded29f767" providerId="LiveId" clId="{AB784E27-6558-45C5-A642-0C5AB2737216}" dt="2021-01-31T10:52:19.689" v="0" actId="47"/>
        <pc:sldMkLst>
          <pc:docMk/>
          <pc:sldMk cId="3316663500" sldId="2190"/>
        </pc:sldMkLst>
      </pc:sldChg>
      <pc:sldChg chg="del">
        <pc:chgData name="Jesus Ruiz" userId="f7ff746ded29f767" providerId="LiveId" clId="{AB784E27-6558-45C5-A642-0C5AB2737216}" dt="2021-01-31T10:52:20.332" v="1" actId="47"/>
        <pc:sldMkLst>
          <pc:docMk/>
          <pc:sldMk cId="1489915881" sldId="2192"/>
        </pc:sldMkLst>
      </pc:sldChg>
      <pc:sldChg chg="del">
        <pc:chgData name="Jesus Ruiz" userId="f7ff746ded29f767" providerId="LiveId" clId="{AB784E27-6558-45C5-A642-0C5AB2737216}" dt="2021-01-31T10:52:20.850" v="2" actId="47"/>
        <pc:sldMkLst>
          <pc:docMk/>
          <pc:sldMk cId="151466742" sldId="2193"/>
        </pc:sldMkLst>
      </pc:sldChg>
      <pc:sldChg chg="del">
        <pc:chgData name="Jesus Ruiz" userId="f7ff746ded29f767" providerId="LiveId" clId="{AB784E27-6558-45C5-A642-0C5AB2737216}" dt="2021-01-31T10:52:22.984" v="6" actId="47"/>
        <pc:sldMkLst>
          <pc:docMk/>
          <pc:sldMk cId="2529279884" sldId="2194"/>
        </pc:sldMkLst>
      </pc:sldChg>
      <pc:sldChg chg="del">
        <pc:chgData name="Jesus Ruiz" userId="f7ff746ded29f767" providerId="LiveId" clId="{AB784E27-6558-45C5-A642-0C5AB2737216}" dt="2021-01-31T10:52:24.020" v="8" actId="47"/>
        <pc:sldMkLst>
          <pc:docMk/>
          <pc:sldMk cId="3953417922" sldId="2195"/>
        </pc:sldMkLst>
      </pc:sldChg>
      <pc:sldChg chg="del">
        <pc:chgData name="Jesus Ruiz" userId="f7ff746ded29f767" providerId="LiveId" clId="{AB784E27-6558-45C5-A642-0C5AB2737216}" dt="2021-01-31T10:52:39.409" v="9" actId="47"/>
        <pc:sldMkLst>
          <pc:docMk/>
          <pc:sldMk cId="431502790" sldId="2196"/>
        </pc:sldMkLst>
      </pc:sldChg>
      <pc:sldChg chg="del">
        <pc:chgData name="Jesus Ruiz" userId="f7ff746ded29f767" providerId="LiveId" clId="{AB784E27-6558-45C5-A642-0C5AB2737216}" dt="2021-01-31T10:52:21.415" v="3" actId="47"/>
        <pc:sldMkLst>
          <pc:docMk/>
          <pc:sldMk cId="2142136257" sldId="2197"/>
        </pc:sldMkLst>
      </pc:sldChg>
      <pc:sldChg chg="del">
        <pc:chgData name="Jesus Ruiz" userId="f7ff746ded29f767" providerId="LiveId" clId="{AB784E27-6558-45C5-A642-0C5AB2737216}" dt="2021-01-31T10:52:21.901" v="4" actId="47"/>
        <pc:sldMkLst>
          <pc:docMk/>
          <pc:sldMk cId="2906839625" sldId="2198"/>
        </pc:sldMkLst>
      </pc:sldChg>
      <pc:sldChg chg="del">
        <pc:chgData name="Jesus Ruiz" userId="f7ff746ded29f767" providerId="LiveId" clId="{AB784E27-6558-45C5-A642-0C5AB2737216}" dt="2021-01-31T10:52:22.513" v="5" actId="47"/>
        <pc:sldMkLst>
          <pc:docMk/>
          <pc:sldMk cId="906314698" sldId="2199"/>
        </pc:sldMkLst>
      </pc:sldChg>
      <pc:sldChg chg="del">
        <pc:chgData name="Jesus Ruiz" userId="f7ff746ded29f767" providerId="LiveId" clId="{AB784E27-6558-45C5-A642-0C5AB2737216}" dt="2021-01-31T10:52:23.454" v="7" actId="47"/>
        <pc:sldMkLst>
          <pc:docMk/>
          <pc:sldMk cId="3581699940" sldId="2200"/>
        </pc:sldMkLst>
      </pc:sldChg>
      <pc:sldChg chg="addSp delSp modSp add del mod">
        <pc:chgData name="Jesus Ruiz" userId="f7ff746ded29f767" providerId="LiveId" clId="{AB784E27-6558-45C5-A642-0C5AB2737216}" dt="2021-01-31T11:20:07.178" v="52" actId="47"/>
        <pc:sldMkLst>
          <pc:docMk/>
          <pc:sldMk cId="2567772216" sldId="2211"/>
        </pc:sldMkLst>
        <pc:spChg chg="del">
          <ac:chgData name="Jesus Ruiz" userId="f7ff746ded29f767" providerId="LiveId" clId="{AB784E27-6558-45C5-A642-0C5AB2737216}" dt="2021-01-31T11:12:27.187" v="11" actId="478"/>
          <ac:spMkLst>
            <pc:docMk/>
            <pc:sldMk cId="2567772216" sldId="2211"/>
            <ac:spMk id="2" creationId="{7C61D295-754C-4516-9998-2AB8FDB87636}"/>
          </ac:spMkLst>
        </pc:spChg>
        <pc:spChg chg="del">
          <ac:chgData name="Jesus Ruiz" userId="f7ff746ded29f767" providerId="LiveId" clId="{AB784E27-6558-45C5-A642-0C5AB2737216}" dt="2021-01-31T11:12:27.187" v="11" actId="478"/>
          <ac:spMkLst>
            <pc:docMk/>
            <pc:sldMk cId="2567772216" sldId="2211"/>
            <ac:spMk id="30" creationId="{CA85E168-146C-4A45-8366-3EB6376F85FC}"/>
          </ac:spMkLst>
        </pc:spChg>
        <pc:spChg chg="del">
          <ac:chgData name="Jesus Ruiz" userId="f7ff746ded29f767" providerId="LiveId" clId="{AB784E27-6558-45C5-A642-0C5AB2737216}" dt="2021-01-31T11:12:27.187" v="11" actId="478"/>
          <ac:spMkLst>
            <pc:docMk/>
            <pc:sldMk cId="2567772216" sldId="2211"/>
            <ac:spMk id="60" creationId="{57CF0AE1-69D7-4757-8ED8-086236091F50}"/>
          </ac:spMkLst>
        </pc:spChg>
        <pc:spChg chg="del">
          <ac:chgData name="Jesus Ruiz" userId="f7ff746ded29f767" providerId="LiveId" clId="{AB784E27-6558-45C5-A642-0C5AB2737216}" dt="2021-01-31T11:12:27.187" v="11" actId="478"/>
          <ac:spMkLst>
            <pc:docMk/>
            <pc:sldMk cId="2567772216" sldId="2211"/>
            <ac:spMk id="90" creationId="{24DD8E4C-950C-434C-A256-62F7DB44DB0F}"/>
          </ac:spMkLst>
        </pc:spChg>
        <pc:spChg chg="del">
          <ac:chgData name="Jesus Ruiz" userId="f7ff746ded29f767" providerId="LiveId" clId="{AB784E27-6558-45C5-A642-0C5AB2737216}" dt="2021-01-31T11:12:27.187" v="11" actId="478"/>
          <ac:spMkLst>
            <pc:docMk/>
            <pc:sldMk cId="2567772216" sldId="2211"/>
            <ac:spMk id="164" creationId="{E516C84A-59B9-489B-8968-EE5090B4B13F}"/>
          </ac:spMkLst>
        </pc:spChg>
        <pc:spChg chg="del">
          <ac:chgData name="Jesus Ruiz" userId="f7ff746ded29f767" providerId="LiveId" clId="{AB784E27-6558-45C5-A642-0C5AB2737216}" dt="2021-01-31T11:12:27.187" v="11" actId="478"/>
          <ac:spMkLst>
            <pc:docMk/>
            <pc:sldMk cId="2567772216" sldId="2211"/>
            <ac:spMk id="165" creationId="{674E024E-898E-4ECF-B523-6E9457E4B4D1}"/>
          </ac:spMkLst>
        </pc:spChg>
        <pc:spChg chg="del">
          <ac:chgData name="Jesus Ruiz" userId="f7ff746ded29f767" providerId="LiveId" clId="{AB784E27-6558-45C5-A642-0C5AB2737216}" dt="2021-01-31T11:12:27.187" v="11" actId="478"/>
          <ac:spMkLst>
            <pc:docMk/>
            <pc:sldMk cId="2567772216" sldId="2211"/>
            <ac:spMk id="166" creationId="{78FB1C28-F283-4848-95E9-A4FE36FB9987}"/>
          </ac:spMkLst>
        </pc:spChg>
        <pc:spChg chg="del">
          <ac:chgData name="Jesus Ruiz" userId="f7ff746ded29f767" providerId="LiveId" clId="{AB784E27-6558-45C5-A642-0C5AB2737216}" dt="2021-01-31T11:12:27.187" v="11" actId="478"/>
          <ac:spMkLst>
            <pc:docMk/>
            <pc:sldMk cId="2567772216" sldId="2211"/>
            <ac:spMk id="167" creationId="{CBCC0CD9-746B-4C35-8B54-13B4644BCEF7}"/>
          </ac:spMkLst>
        </pc:spChg>
        <pc:spChg chg="del">
          <ac:chgData name="Jesus Ruiz" userId="f7ff746ded29f767" providerId="LiveId" clId="{AB784E27-6558-45C5-A642-0C5AB2737216}" dt="2021-01-31T11:13:06.508" v="13" actId="478"/>
          <ac:spMkLst>
            <pc:docMk/>
            <pc:sldMk cId="2567772216" sldId="2211"/>
            <ac:spMk id="168" creationId="{96B7803B-2692-4A4A-A4E9-2BFA95759993}"/>
          </ac:spMkLst>
        </pc:spChg>
        <pc:spChg chg="del">
          <ac:chgData name="Jesus Ruiz" userId="f7ff746ded29f767" providerId="LiveId" clId="{AB784E27-6558-45C5-A642-0C5AB2737216}" dt="2021-01-31T11:13:09.599" v="15" actId="478"/>
          <ac:spMkLst>
            <pc:docMk/>
            <pc:sldMk cId="2567772216" sldId="2211"/>
            <ac:spMk id="170" creationId="{2815B94E-6200-4BB6-B1B9-65D8D08D82EF}"/>
          </ac:spMkLst>
        </pc:spChg>
        <pc:spChg chg="add del mod">
          <ac:chgData name="Jesus Ruiz" userId="f7ff746ded29f767" providerId="LiveId" clId="{AB784E27-6558-45C5-A642-0C5AB2737216}" dt="2021-01-31T11:13:59.190" v="16" actId="478"/>
          <ac:spMkLst>
            <pc:docMk/>
            <pc:sldMk cId="2567772216" sldId="2211"/>
            <ac:spMk id="173" creationId="{FDA3D3DE-DE95-48A9-B7B5-506A16DA7781}"/>
          </ac:spMkLst>
        </pc:spChg>
        <pc:grpChg chg="del">
          <ac:chgData name="Jesus Ruiz" userId="f7ff746ded29f767" providerId="LiveId" clId="{AB784E27-6558-45C5-A642-0C5AB2737216}" dt="2021-01-31T11:12:27.187" v="11" actId="478"/>
          <ac:grpSpMkLst>
            <pc:docMk/>
            <pc:sldMk cId="2567772216" sldId="2211"/>
            <ac:grpSpMk id="3" creationId="{F340566D-24C1-4533-BCC6-49B592A880C7}"/>
          </ac:grpSpMkLst>
        </pc:grpChg>
        <pc:grpChg chg="del">
          <ac:chgData name="Jesus Ruiz" userId="f7ff746ded29f767" providerId="LiveId" clId="{AB784E27-6558-45C5-A642-0C5AB2737216}" dt="2021-01-31T11:12:27.187" v="11" actId="478"/>
          <ac:grpSpMkLst>
            <pc:docMk/>
            <pc:sldMk cId="2567772216" sldId="2211"/>
            <ac:grpSpMk id="31" creationId="{8DD16393-AFB0-44B2-9A95-B5A734A421FF}"/>
          </ac:grpSpMkLst>
        </pc:grpChg>
        <pc:grpChg chg="del">
          <ac:chgData name="Jesus Ruiz" userId="f7ff746ded29f767" providerId="LiveId" clId="{AB784E27-6558-45C5-A642-0C5AB2737216}" dt="2021-01-31T11:12:27.187" v="11" actId="478"/>
          <ac:grpSpMkLst>
            <pc:docMk/>
            <pc:sldMk cId="2567772216" sldId="2211"/>
            <ac:grpSpMk id="61" creationId="{FFC762E6-5F0D-48E7-8C81-6E3028A729AD}"/>
          </ac:grpSpMkLst>
        </pc:grpChg>
        <pc:grpChg chg="del">
          <ac:chgData name="Jesus Ruiz" userId="f7ff746ded29f767" providerId="LiveId" clId="{AB784E27-6558-45C5-A642-0C5AB2737216}" dt="2021-01-31T11:12:27.187" v="11" actId="478"/>
          <ac:grpSpMkLst>
            <pc:docMk/>
            <pc:sldMk cId="2567772216" sldId="2211"/>
            <ac:grpSpMk id="91" creationId="{9147C278-6597-4FE7-8914-BE16EAE635F0}"/>
          </ac:grpSpMkLst>
        </pc:grpChg>
        <pc:picChg chg="add mod">
          <ac:chgData name="Jesus Ruiz" userId="f7ff746ded29f767" providerId="LiveId" clId="{AB784E27-6558-45C5-A642-0C5AB2737216}" dt="2021-01-31T11:14:52.954" v="24" actId="14100"/>
          <ac:picMkLst>
            <pc:docMk/>
            <pc:sldMk cId="2567772216" sldId="2211"/>
            <ac:picMk id="171" creationId="{BE181B60-86E8-473C-B75D-C5394FACBFBC}"/>
          </ac:picMkLst>
        </pc:picChg>
      </pc:sldChg>
      <pc:sldChg chg="addSp delSp modSp add mod">
        <pc:chgData name="Jesus Ruiz" userId="f7ff746ded29f767" providerId="LiveId" clId="{AB784E27-6558-45C5-A642-0C5AB2737216}" dt="2021-01-31T11:20:19.774" v="63" actId="20577"/>
        <pc:sldMkLst>
          <pc:docMk/>
          <pc:sldMk cId="3267771993" sldId="2212"/>
        </pc:sldMkLst>
        <pc:spChg chg="del">
          <ac:chgData name="Jesus Ruiz" userId="f7ff746ded29f767" providerId="LiveId" clId="{AB784E27-6558-45C5-A642-0C5AB2737216}" dt="2021-01-31T11:15:34.812" v="26" actId="478"/>
          <ac:spMkLst>
            <pc:docMk/>
            <pc:sldMk cId="3267771993" sldId="2212"/>
            <ac:spMk id="2" creationId="{7C61D295-754C-4516-9998-2AB8FDB87636}"/>
          </ac:spMkLst>
        </pc:spChg>
        <pc:spChg chg="del">
          <ac:chgData name="Jesus Ruiz" userId="f7ff746ded29f767" providerId="LiveId" clId="{AB784E27-6558-45C5-A642-0C5AB2737216}" dt="2021-01-31T11:15:34.812" v="26" actId="478"/>
          <ac:spMkLst>
            <pc:docMk/>
            <pc:sldMk cId="3267771993" sldId="2212"/>
            <ac:spMk id="30" creationId="{CA85E168-146C-4A45-8366-3EB6376F85FC}"/>
          </ac:spMkLst>
        </pc:spChg>
        <pc:spChg chg="del">
          <ac:chgData name="Jesus Ruiz" userId="f7ff746ded29f767" providerId="LiveId" clId="{AB784E27-6558-45C5-A642-0C5AB2737216}" dt="2021-01-31T11:15:34.812" v="26" actId="478"/>
          <ac:spMkLst>
            <pc:docMk/>
            <pc:sldMk cId="3267771993" sldId="2212"/>
            <ac:spMk id="60" creationId="{57CF0AE1-69D7-4757-8ED8-086236091F50}"/>
          </ac:spMkLst>
        </pc:spChg>
        <pc:spChg chg="del">
          <ac:chgData name="Jesus Ruiz" userId="f7ff746ded29f767" providerId="LiveId" clId="{AB784E27-6558-45C5-A642-0C5AB2737216}" dt="2021-01-31T11:15:34.812" v="26" actId="478"/>
          <ac:spMkLst>
            <pc:docMk/>
            <pc:sldMk cId="3267771993" sldId="2212"/>
            <ac:spMk id="90" creationId="{24DD8E4C-950C-434C-A256-62F7DB44DB0F}"/>
          </ac:spMkLst>
        </pc:spChg>
        <pc:spChg chg="del">
          <ac:chgData name="Jesus Ruiz" userId="f7ff746ded29f767" providerId="LiveId" clId="{AB784E27-6558-45C5-A642-0C5AB2737216}" dt="2021-01-31T11:15:34.812" v="26" actId="478"/>
          <ac:spMkLst>
            <pc:docMk/>
            <pc:sldMk cId="3267771993" sldId="2212"/>
            <ac:spMk id="164" creationId="{E516C84A-59B9-489B-8968-EE5090B4B13F}"/>
          </ac:spMkLst>
        </pc:spChg>
        <pc:spChg chg="del">
          <ac:chgData name="Jesus Ruiz" userId="f7ff746ded29f767" providerId="LiveId" clId="{AB784E27-6558-45C5-A642-0C5AB2737216}" dt="2021-01-31T11:15:34.812" v="26" actId="478"/>
          <ac:spMkLst>
            <pc:docMk/>
            <pc:sldMk cId="3267771993" sldId="2212"/>
            <ac:spMk id="165" creationId="{674E024E-898E-4ECF-B523-6E9457E4B4D1}"/>
          </ac:spMkLst>
        </pc:spChg>
        <pc:spChg chg="del">
          <ac:chgData name="Jesus Ruiz" userId="f7ff746ded29f767" providerId="LiveId" clId="{AB784E27-6558-45C5-A642-0C5AB2737216}" dt="2021-01-31T11:15:34.812" v="26" actId="478"/>
          <ac:spMkLst>
            <pc:docMk/>
            <pc:sldMk cId="3267771993" sldId="2212"/>
            <ac:spMk id="166" creationId="{78FB1C28-F283-4848-95E9-A4FE36FB9987}"/>
          </ac:spMkLst>
        </pc:spChg>
        <pc:spChg chg="del">
          <ac:chgData name="Jesus Ruiz" userId="f7ff746ded29f767" providerId="LiveId" clId="{AB784E27-6558-45C5-A642-0C5AB2737216}" dt="2021-01-31T11:15:34.812" v="26" actId="478"/>
          <ac:spMkLst>
            <pc:docMk/>
            <pc:sldMk cId="3267771993" sldId="2212"/>
            <ac:spMk id="167" creationId="{CBCC0CD9-746B-4C35-8B54-13B4644BCEF7}"/>
          </ac:spMkLst>
        </pc:spChg>
        <pc:spChg chg="mod">
          <ac:chgData name="Jesus Ruiz" userId="f7ff746ded29f767" providerId="LiveId" clId="{AB784E27-6558-45C5-A642-0C5AB2737216}" dt="2021-01-31T11:20:19.774" v="63" actId="20577"/>
          <ac:spMkLst>
            <pc:docMk/>
            <pc:sldMk cId="3267771993" sldId="2212"/>
            <ac:spMk id="168" creationId="{96B7803B-2692-4A4A-A4E9-2BFA95759993}"/>
          </ac:spMkLst>
        </pc:spChg>
        <pc:grpChg chg="del">
          <ac:chgData name="Jesus Ruiz" userId="f7ff746ded29f767" providerId="LiveId" clId="{AB784E27-6558-45C5-A642-0C5AB2737216}" dt="2021-01-31T11:15:34.812" v="26" actId="478"/>
          <ac:grpSpMkLst>
            <pc:docMk/>
            <pc:sldMk cId="3267771993" sldId="2212"/>
            <ac:grpSpMk id="3" creationId="{F340566D-24C1-4533-BCC6-49B592A880C7}"/>
          </ac:grpSpMkLst>
        </pc:grpChg>
        <pc:grpChg chg="del">
          <ac:chgData name="Jesus Ruiz" userId="f7ff746ded29f767" providerId="LiveId" clId="{AB784E27-6558-45C5-A642-0C5AB2737216}" dt="2021-01-31T11:15:34.812" v="26" actId="478"/>
          <ac:grpSpMkLst>
            <pc:docMk/>
            <pc:sldMk cId="3267771993" sldId="2212"/>
            <ac:grpSpMk id="31" creationId="{8DD16393-AFB0-44B2-9A95-B5A734A421FF}"/>
          </ac:grpSpMkLst>
        </pc:grpChg>
        <pc:grpChg chg="del">
          <ac:chgData name="Jesus Ruiz" userId="f7ff746ded29f767" providerId="LiveId" clId="{AB784E27-6558-45C5-A642-0C5AB2737216}" dt="2021-01-31T11:15:34.812" v="26" actId="478"/>
          <ac:grpSpMkLst>
            <pc:docMk/>
            <pc:sldMk cId="3267771993" sldId="2212"/>
            <ac:grpSpMk id="61" creationId="{FFC762E6-5F0D-48E7-8C81-6E3028A729AD}"/>
          </ac:grpSpMkLst>
        </pc:grpChg>
        <pc:grpChg chg="del">
          <ac:chgData name="Jesus Ruiz" userId="f7ff746ded29f767" providerId="LiveId" clId="{AB784E27-6558-45C5-A642-0C5AB2737216}" dt="2021-01-31T11:15:34.812" v="26" actId="478"/>
          <ac:grpSpMkLst>
            <pc:docMk/>
            <pc:sldMk cId="3267771993" sldId="2212"/>
            <ac:grpSpMk id="91" creationId="{9147C278-6597-4FE7-8914-BE16EAE635F0}"/>
          </ac:grpSpMkLst>
        </pc:grpChg>
        <pc:picChg chg="add mod modCrop">
          <ac:chgData name="Jesus Ruiz" userId="f7ff746ded29f767" providerId="LiveId" clId="{AB784E27-6558-45C5-A642-0C5AB2737216}" dt="2021-01-31T11:16:56.328" v="31" actId="732"/>
          <ac:picMkLst>
            <pc:docMk/>
            <pc:sldMk cId="3267771993" sldId="2212"/>
            <ac:picMk id="171" creationId="{05058197-C62E-4DA8-9CBC-9137430C2E02}"/>
          </ac:picMkLst>
        </pc:picChg>
      </pc:sldChg>
      <pc:sldMasterChg chg="delSldLayout">
        <pc:chgData name="Jesus Ruiz" userId="f7ff746ded29f767" providerId="LiveId" clId="{AB784E27-6558-45C5-A642-0C5AB2737216}" dt="2021-01-31T10:52:19.689" v="0" actId="47"/>
        <pc:sldMasterMkLst>
          <pc:docMk/>
          <pc:sldMasterMk cId="3952043828" sldId="2147483660"/>
        </pc:sldMasterMkLst>
        <pc:sldLayoutChg chg="del">
          <pc:chgData name="Jesus Ruiz" userId="f7ff746ded29f767" providerId="LiveId" clId="{AB784E27-6558-45C5-A642-0C5AB2737216}" dt="2021-01-31T10:52:19.689" v="0" actId="47"/>
          <pc:sldLayoutMkLst>
            <pc:docMk/>
            <pc:sldMasterMk cId="3952043828" sldId="2147483660"/>
            <pc:sldLayoutMk cId="2912743897" sldId="2147483780"/>
          </pc:sldLayoutMkLst>
        </pc:sldLayoutChg>
      </pc:sldMasterChg>
    </pc:docChg>
  </pc:docChgLst>
  <pc:docChgLst>
    <pc:chgData name="Jesus Ruiz" userId="f7ff746ded29f767" providerId="LiveId" clId="{19BD51EE-7501-4E33-A368-12C6A19293FD}"/>
    <pc:docChg chg="undo custSel addSld delSld modSld sldOrd">
      <pc:chgData name="Jesus Ruiz" userId="f7ff746ded29f767" providerId="LiveId" clId="{19BD51EE-7501-4E33-A368-12C6A19293FD}" dt="2021-03-03T14:30:12.126" v="9126" actId="14100"/>
      <pc:docMkLst>
        <pc:docMk/>
      </pc:docMkLst>
      <pc:sldChg chg="add del">
        <pc:chgData name="Jesus Ruiz" userId="f7ff746ded29f767" providerId="LiveId" clId="{19BD51EE-7501-4E33-A368-12C6A19293FD}" dt="2021-02-16T07:24:43.016" v="10"/>
        <pc:sldMkLst>
          <pc:docMk/>
          <pc:sldMk cId="2301809676" sldId="258"/>
        </pc:sldMkLst>
      </pc:sldChg>
      <pc:sldChg chg="del">
        <pc:chgData name="Jesus Ruiz" userId="f7ff746ded29f767" providerId="LiveId" clId="{19BD51EE-7501-4E33-A368-12C6A19293FD}" dt="2021-02-16T07:34:51.360" v="127" actId="2696"/>
        <pc:sldMkLst>
          <pc:docMk/>
          <pc:sldMk cId="354682736" sldId="260"/>
        </pc:sldMkLst>
      </pc:sldChg>
      <pc:sldChg chg="add ord modNotesTx">
        <pc:chgData name="Jesus Ruiz" userId="f7ff746ded29f767" providerId="LiveId" clId="{19BD51EE-7501-4E33-A368-12C6A19293FD}" dt="2021-02-16T14:38:06.248" v="5122" actId="20577"/>
        <pc:sldMkLst>
          <pc:docMk/>
          <pc:sldMk cId="3056803720" sldId="260"/>
        </pc:sldMkLst>
      </pc:sldChg>
      <pc:sldChg chg="delSp add del mod">
        <pc:chgData name="Jesus Ruiz" userId="f7ff746ded29f767" providerId="LiveId" clId="{19BD51EE-7501-4E33-A368-12C6A19293FD}" dt="2021-02-16T11:43:44.226" v="982" actId="478"/>
        <pc:sldMkLst>
          <pc:docMk/>
          <pc:sldMk cId="2835410330" sldId="290"/>
        </pc:sldMkLst>
        <pc:spChg chg="del">
          <ac:chgData name="Jesus Ruiz" userId="f7ff746ded29f767" providerId="LiveId" clId="{19BD51EE-7501-4E33-A368-12C6A19293FD}" dt="2021-02-16T11:43:44.226" v="982" actId="478"/>
          <ac:spMkLst>
            <pc:docMk/>
            <pc:sldMk cId="2835410330" sldId="290"/>
            <ac:spMk id="53" creationId="{D8BEF6CF-EB03-4072-A88D-E94A84036392}"/>
          </ac:spMkLst>
        </pc:spChg>
      </pc:sldChg>
      <pc:sldChg chg="modSp add del mod">
        <pc:chgData name="Jesus Ruiz" userId="f7ff746ded29f767" providerId="LiveId" clId="{19BD51EE-7501-4E33-A368-12C6A19293FD}" dt="2021-03-03T14:30:12.126" v="9126" actId="14100"/>
        <pc:sldMkLst>
          <pc:docMk/>
          <pc:sldMk cId="3576951862" sldId="291"/>
        </pc:sldMkLst>
        <pc:spChg chg="mod">
          <ac:chgData name="Jesus Ruiz" userId="f7ff746ded29f767" providerId="LiveId" clId="{19BD51EE-7501-4E33-A368-12C6A19293FD}" dt="2021-03-03T14:30:12.126" v="9126" actId="14100"/>
          <ac:spMkLst>
            <pc:docMk/>
            <pc:sldMk cId="3576951862" sldId="291"/>
            <ac:spMk id="35" creationId="{6E4B6D98-2DC1-4030-9839-24C536B00308}"/>
          </ac:spMkLst>
        </pc:spChg>
      </pc:sldChg>
      <pc:sldChg chg="add del modNotesTx">
        <pc:chgData name="Jesus Ruiz" userId="f7ff746ded29f767" providerId="LiveId" clId="{19BD51EE-7501-4E33-A368-12C6A19293FD}" dt="2021-02-16T14:43:29.700" v="5690" actId="20577"/>
        <pc:sldMkLst>
          <pc:docMk/>
          <pc:sldMk cId="2810694460" sldId="346"/>
        </pc:sldMkLst>
      </pc:sldChg>
      <pc:sldChg chg="modSp add del mod">
        <pc:chgData name="Jesus Ruiz" userId="f7ff746ded29f767" providerId="LiveId" clId="{19BD51EE-7501-4E33-A368-12C6A19293FD}" dt="2021-02-18T12:10:25.336" v="7838" actId="790"/>
        <pc:sldMkLst>
          <pc:docMk/>
          <pc:sldMk cId="2485897262" sldId="357"/>
        </pc:sldMkLst>
        <pc:graphicFrameChg chg="modGraphic">
          <ac:chgData name="Jesus Ruiz" userId="f7ff746ded29f767" providerId="LiveId" clId="{19BD51EE-7501-4E33-A368-12C6A19293FD}" dt="2021-02-18T12:10:25.336" v="7838" actId="790"/>
          <ac:graphicFrameMkLst>
            <pc:docMk/>
            <pc:sldMk cId="2485897262" sldId="357"/>
            <ac:graphicFrameMk id="23" creationId="{07C678A3-2872-4388-813D-1B37492A4872}"/>
          </ac:graphicFrameMkLst>
        </pc:graphicFrameChg>
      </pc:sldChg>
      <pc:sldChg chg="modSp add del mod">
        <pc:chgData name="Jesus Ruiz" userId="f7ff746ded29f767" providerId="LiveId" clId="{19BD51EE-7501-4E33-A368-12C6A19293FD}" dt="2021-02-18T12:10:12.179" v="7837" actId="790"/>
        <pc:sldMkLst>
          <pc:docMk/>
          <pc:sldMk cId="1719804199" sldId="358"/>
        </pc:sldMkLst>
        <pc:graphicFrameChg chg="modGraphic">
          <ac:chgData name="Jesus Ruiz" userId="f7ff746ded29f767" providerId="LiveId" clId="{19BD51EE-7501-4E33-A368-12C6A19293FD}" dt="2021-02-18T12:10:12.179" v="7837" actId="790"/>
          <ac:graphicFrameMkLst>
            <pc:docMk/>
            <pc:sldMk cId="1719804199" sldId="358"/>
            <ac:graphicFrameMk id="23" creationId="{07C678A3-2872-4388-813D-1B37492A4872}"/>
          </ac:graphicFrameMkLst>
        </pc:graphicFrameChg>
      </pc:sldChg>
      <pc:sldChg chg="add del">
        <pc:chgData name="Jesus Ruiz" userId="f7ff746ded29f767" providerId="LiveId" clId="{19BD51EE-7501-4E33-A368-12C6A19293FD}" dt="2021-02-18T12:08:56.703" v="7830" actId="47"/>
        <pc:sldMkLst>
          <pc:docMk/>
          <pc:sldMk cId="1061064765" sldId="359"/>
        </pc:sldMkLst>
      </pc:sldChg>
      <pc:sldChg chg="modSp add del mod">
        <pc:chgData name="Jesus Ruiz" userId="f7ff746ded29f767" providerId="LiveId" clId="{19BD51EE-7501-4E33-A368-12C6A19293FD}" dt="2021-02-16T10:56:13.505" v="444" actId="47"/>
        <pc:sldMkLst>
          <pc:docMk/>
          <pc:sldMk cId="3071888373" sldId="816"/>
        </pc:sldMkLst>
        <pc:spChg chg="mod">
          <ac:chgData name="Jesus Ruiz" userId="f7ff746ded29f767" providerId="LiveId" clId="{19BD51EE-7501-4E33-A368-12C6A19293FD}" dt="2021-02-16T10:55:09.918" v="389" actId="1076"/>
          <ac:spMkLst>
            <pc:docMk/>
            <pc:sldMk cId="3071888373" sldId="816"/>
            <ac:spMk id="1348" creationId="{00000000-0000-0000-0000-000000000000}"/>
          </ac:spMkLst>
        </pc:spChg>
      </pc:sldChg>
      <pc:sldChg chg="del">
        <pc:chgData name="Jesus Ruiz" userId="f7ff746ded29f767" providerId="LiveId" clId="{19BD51EE-7501-4E33-A368-12C6A19293FD}" dt="2021-02-16T10:11:45.088" v="352" actId="47"/>
        <pc:sldMkLst>
          <pc:docMk/>
          <pc:sldMk cId="2275051489" sldId="2114"/>
        </pc:sldMkLst>
      </pc:sldChg>
      <pc:sldChg chg="del">
        <pc:chgData name="Jesus Ruiz" userId="f7ff746ded29f767" providerId="LiveId" clId="{19BD51EE-7501-4E33-A368-12C6A19293FD}" dt="2021-02-16T07:34:51.360" v="127" actId="2696"/>
        <pc:sldMkLst>
          <pc:docMk/>
          <pc:sldMk cId="1550547569" sldId="2119"/>
        </pc:sldMkLst>
      </pc:sldChg>
      <pc:sldChg chg="add del">
        <pc:chgData name="Jesus Ruiz" userId="f7ff746ded29f767" providerId="LiveId" clId="{19BD51EE-7501-4E33-A368-12C6A19293FD}" dt="2021-02-16T07:37:23.544" v="132" actId="47"/>
        <pc:sldMkLst>
          <pc:docMk/>
          <pc:sldMk cId="4015817071" sldId="2119"/>
        </pc:sldMkLst>
      </pc:sldChg>
      <pc:sldChg chg="modSp mod">
        <pc:chgData name="Jesus Ruiz" userId="f7ff746ded29f767" providerId="LiveId" clId="{19BD51EE-7501-4E33-A368-12C6A19293FD}" dt="2021-02-16T11:37:49.461" v="935" actId="313"/>
        <pc:sldMkLst>
          <pc:docMk/>
          <pc:sldMk cId="1444278033" sldId="2120"/>
        </pc:sldMkLst>
        <pc:spChg chg="mod">
          <ac:chgData name="Jesus Ruiz" userId="f7ff746ded29f767" providerId="LiveId" clId="{19BD51EE-7501-4E33-A368-12C6A19293FD}" dt="2021-02-16T11:37:49.461" v="935" actId="313"/>
          <ac:spMkLst>
            <pc:docMk/>
            <pc:sldMk cId="1444278033" sldId="2120"/>
            <ac:spMk id="3" creationId="{D4538CAD-4F64-4D40-8AE9-BD816E842182}"/>
          </ac:spMkLst>
        </pc:spChg>
      </pc:sldChg>
      <pc:sldChg chg="del">
        <pc:chgData name="Jesus Ruiz" userId="f7ff746ded29f767" providerId="LiveId" clId="{19BD51EE-7501-4E33-A368-12C6A19293FD}" dt="2021-02-16T10:54:30.737" v="386" actId="47"/>
        <pc:sldMkLst>
          <pc:docMk/>
          <pc:sldMk cId="4292360807" sldId="2123"/>
        </pc:sldMkLst>
      </pc:sldChg>
      <pc:sldChg chg="addSp delSp modSp add mod modNotesTx">
        <pc:chgData name="Jesus Ruiz" userId="f7ff746ded29f767" providerId="LiveId" clId="{19BD51EE-7501-4E33-A368-12C6A19293FD}" dt="2021-02-16T14:23:45.687" v="4088" actId="20577"/>
        <pc:sldMkLst>
          <pc:docMk/>
          <pc:sldMk cId="2550761152" sldId="2124"/>
        </pc:sldMkLst>
        <pc:picChg chg="del">
          <ac:chgData name="Jesus Ruiz" userId="f7ff746ded29f767" providerId="LiveId" clId="{19BD51EE-7501-4E33-A368-12C6A19293FD}" dt="2021-02-16T11:15:51.869" v="849" actId="478"/>
          <ac:picMkLst>
            <pc:docMk/>
            <pc:sldMk cId="2550761152" sldId="2124"/>
            <ac:picMk id="6" creationId="{C769140B-865E-4268-8A46-6FECE911679B}"/>
          </ac:picMkLst>
        </pc:picChg>
        <pc:picChg chg="add mod">
          <ac:chgData name="Jesus Ruiz" userId="f7ff746ded29f767" providerId="LiveId" clId="{19BD51EE-7501-4E33-A368-12C6A19293FD}" dt="2021-02-16T11:15:57.702" v="894" actId="1035"/>
          <ac:picMkLst>
            <pc:docMk/>
            <pc:sldMk cId="2550761152" sldId="2124"/>
            <ac:picMk id="8" creationId="{9896850B-03C9-4DC3-BC72-C488DBB55CE5}"/>
          </ac:picMkLst>
        </pc:picChg>
      </pc:sldChg>
      <pc:sldChg chg="del">
        <pc:chgData name="Jesus Ruiz" userId="f7ff746ded29f767" providerId="LiveId" clId="{19BD51EE-7501-4E33-A368-12C6A19293FD}" dt="2021-02-16T10:11:53.896" v="353" actId="2696"/>
        <pc:sldMkLst>
          <pc:docMk/>
          <pc:sldMk cId="3593459090" sldId="2124"/>
        </pc:sldMkLst>
      </pc:sldChg>
      <pc:sldChg chg="modSp add del mod">
        <pc:chgData name="Jesus Ruiz" userId="f7ff746ded29f767" providerId="LiveId" clId="{19BD51EE-7501-4E33-A368-12C6A19293FD}" dt="2021-02-16T13:44:39.559" v="2442" actId="47"/>
        <pc:sldMkLst>
          <pc:docMk/>
          <pc:sldMk cId="2279117483" sldId="2126"/>
        </pc:sldMkLst>
        <pc:spChg chg="mod">
          <ac:chgData name="Jesus Ruiz" userId="f7ff746ded29f767" providerId="LiveId" clId="{19BD51EE-7501-4E33-A368-12C6A19293FD}" dt="2021-02-16T11:43:16.702" v="981" actId="1036"/>
          <ac:spMkLst>
            <pc:docMk/>
            <pc:sldMk cId="2279117483" sldId="2126"/>
            <ac:spMk id="1348" creationId="{00000000-0000-0000-0000-000000000000}"/>
          </ac:spMkLst>
        </pc:spChg>
      </pc:sldChg>
      <pc:sldChg chg="modSp add del mod ord">
        <pc:chgData name="Jesus Ruiz" userId="f7ff746ded29f767" providerId="LiveId" clId="{19BD51EE-7501-4E33-A368-12C6A19293FD}" dt="2021-02-16T13:44:44.728" v="2443" actId="47"/>
        <pc:sldMkLst>
          <pc:docMk/>
          <pc:sldMk cId="2373199910" sldId="2131"/>
        </pc:sldMkLst>
        <pc:spChg chg="mod">
          <ac:chgData name="Jesus Ruiz" userId="f7ff746ded29f767" providerId="LiveId" clId="{19BD51EE-7501-4E33-A368-12C6A19293FD}" dt="2021-02-16T13:14:13.221" v="1466" actId="20577"/>
          <ac:spMkLst>
            <pc:docMk/>
            <pc:sldMk cId="2373199910" sldId="2131"/>
            <ac:spMk id="1346" creationId="{00000000-0000-0000-0000-000000000000}"/>
          </ac:spMkLst>
        </pc:spChg>
        <pc:spChg chg="mod">
          <ac:chgData name="Jesus Ruiz" userId="f7ff746ded29f767" providerId="LiveId" clId="{19BD51EE-7501-4E33-A368-12C6A19293FD}" dt="2021-02-16T13:19:48.801" v="1921" actId="20577"/>
          <ac:spMkLst>
            <pc:docMk/>
            <pc:sldMk cId="2373199910" sldId="2131"/>
            <ac:spMk id="1348" creationId="{00000000-0000-0000-0000-000000000000}"/>
          </ac:spMkLst>
        </pc:spChg>
      </pc:sldChg>
      <pc:sldChg chg="add">
        <pc:chgData name="Jesus Ruiz" userId="f7ff746ded29f767" providerId="LiveId" clId="{19BD51EE-7501-4E33-A368-12C6A19293FD}" dt="2021-02-16T07:34:56.104" v="128"/>
        <pc:sldMkLst>
          <pc:docMk/>
          <pc:sldMk cId="701863363" sldId="2144"/>
        </pc:sldMkLst>
      </pc:sldChg>
      <pc:sldChg chg="del">
        <pc:chgData name="Jesus Ruiz" userId="f7ff746ded29f767" providerId="LiveId" clId="{19BD51EE-7501-4E33-A368-12C6A19293FD}" dt="2021-02-16T07:34:51.360" v="127" actId="2696"/>
        <pc:sldMkLst>
          <pc:docMk/>
          <pc:sldMk cId="2336660607" sldId="2144"/>
        </pc:sldMkLst>
      </pc:sldChg>
      <pc:sldChg chg="modSp mod modNotesTx">
        <pc:chgData name="Jesus Ruiz" userId="f7ff746ded29f767" providerId="LiveId" clId="{19BD51EE-7501-4E33-A368-12C6A19293FD}" dt="2021-02-16T13:51:33.731" v="2712" actId="20577"/>
        <pc:sldMkLst>
          <pc:docMk/>
          <pc:sldMk cId="2826492771" sldId="2166"/>
        </pc:sldMkLst>
        <pc:spChg chg="mod">
          <ac:chgData name="Jesus Ruiz" userId="f7ff746ded29f767" providerId="LiveId" clId="{19BD51EE-7501-4E33-A368-12C6A19293FD}" dt="2021-02-16T10:09:16.259" v="284" actId="1076"/>
          <ac:spMkLst>
            <pc:docMk/>
            <pc:sldMk cId="2826492771" sldId="2166"/>
            <ac:spMk id="5" creationId="{64892AD8-C973-4A26-AE3E-7DF17B1968BC}"/>
          </ac:spMkLst>
        </pc:spChg>
        <pc:spChg chg="mod">
          <ac:chgData name="Jesus Ruiz" userId="f7ff746ded29f767" providerId="LiveId" clId="{19BD51EE-7501-4E33-A368-12C6A19293FD}" dt="2021-02-16T13:50:41.499" v="2629" actId="403"/>
          <ac:spMkLst>
            <pc:docMk/>
            <pc:sldMk cId="2826492771" sldId="2166"/>
            <ac:spMk id="6" creationId="{B194BBE3-6736-49F6-B569-C02C46482952}"/>
          </ac:spMkLst>
        </pc:spChg>
        <pc:spChg chg="mod">
          <ac:chgData name="Jesus Ruiz" userId="f7ff746ded29f767" providerId="LiveId" clId="{19BD51EE-7501-4E33-A368-12C6A19293FD}" dt="2021-02-16T10:07:21.936" v="138" actId="1076"/>
          <ac:spMkLst>
            <pc:docMk/>
            <pc:sldMk cId="2826492771" sldId="2166"/>
            <ac:spMk id="10" creationId="{CE409739-4DE1-4B12-A26B-2732D36489C1}"/>
          </ac:spMkLst>
        </pc:spChg>
        <pc:spChg chg="mod">
          <ac:chgData name="Jesus Ruiz" userId="f7ff746ded29f767" providerId="LiveId" clId="{19BD51EE-7501-4E33-A368-12C6A19293FD}" dt="2021-02-16T10:07:28.895" v="139" actId="1076"/>
          <ac:spMkLst>
            <pc:docMk/>
            <pc:sldMk cId="2826492771" sldId="2166"/>
            <ac:spMk id="11" creationId="{F5ABF400-D973-43BF-B14C-2AB03E840A0E}"/>
          </ac:spMkLst>
        </pc:spChg>
        <pc:spChg chg="mod">
          <ac:chgData name="Jesus Ruiz" userId="f7ff746ded29f767" providerId="LiveId" clId="{19BD51EE-7501-4E33-A368-12C6A19293FD}" dt="2021-02-16T10:07:53.835" v="143" actId="1076"/>
          <ac:spMkLst>
            <pc:docMk/>
            <pc:sldMk cId="2826492771" sldId="2166"/>
            <ac:spMk id="12" creationId="{CEE7C695-3B31-4C24-98E5-7DE21CBB63EA}"/>
          </ac:spMkLst>
        </pc:spChg>
        <pc:spChg chg="mod">
          <ac:chgData name="Jesus Ruiz" userId="f7ff746ded29f767" providerId="LiveId" clId="{19BD51EE-7501-4E33-A368-12C6A19293FD}" dt="2021-02-16T10:07:18.312" v="137" actId="1076"/>
          <ac:spMkLst>
            <pc:docMk/>
            <pc:sldMk cId="2826492771" sldId="2166"/>
            <ac:spMk id="13" creationId="{5ABEDDAC-488A-4E2E-9D2B-5A4D25A00EED}"/>
          </ac:spMkLst>
        </pc:spChg>
        <pc:picChg chg="mod">
          <ac:chgData name="Jesus Ruiz" userId="f7ff746ded29f767" providerId="LiveId" clId="{19BD51EE-7501-4E33-A368-12C6A19293FD}" dt="2021-02-16T10:07:50.896" v="142" actId="14100"/>
          <ac:picMkLst>
            <pc:docMk/>
            <pc:sldMk cId="2826492771" sldId="2166"/>
            <ac:picMk id="9" creationId="{2BC82ADE-B696-4B2C-BD6B-1AD5576EBDF2}"/>
          </ac:picMkLst>
        </pc:picChg>
      </pc:sldChg>
      <pc:sldChg chg="del">
        <pc:chgData name="Jesus Ruiz" userId="f7ff746ded29f767" providerId="LiveId" clId="{19BD51EE-7501-4E33-A368-12C6A19293FD}" dt="2021-02-16T10:47:54.914" v="382" actId="47"/>
        <pc:sldMkLst>
          <pc:docMk/>
          <pc:sldMk cId="4060121158" sldId="2171"/>
        </pc:sldMkLst>
      </pc:sldChg>
      <pc:sldChg chg="del">
        <pc:chgData name="Jesus Ruiz" userId="f7ff746ded29f767" providerId="LiveId" clId="{19BD51EE-7501-4E33-A368-12C6A19293FD}" dt="2021-02-16T10:47:56.860" v="383" actId="47"/>
        <pc:sldMkLst>
          <pc:docMk/>
          <pc:sldMk cId="1610250053" sldId="2172"/>
        </pc:sldMkLst>
      </pc:sldChg>
      <pc:sldChg chg="del">
        <pc:chgData name="Jesus Ruiz" userId="f7ff746ded29f767" providerId="LiveId" clId="{19BD51EE-7501-4E33-A368-12C6A19293FD}" dt="2021-02-16T07:34:51.360" v="127" actId="2696"/>
        <pc:sldMkLst>
          <pc:docMk/>
          <pc:sldMk cId="1360707221" sldId="2183"/>
        </pc:sldMkLst>
      </pc:sldChg>
      <pc:sldChg chg="add modNotesTx">
        <pc:chgData name="Jesus Ruiz" userId="f7ff746ded29f767" providerId="LiveId" clId="{19BD51EE-7501-4E33-A368-12C6A19293FD}" dt="2021-02-16T14:58:06.283" v="6976" actId="20577"/>
        <pc:sldMkLst>
          <pc:docMk/>
          <pc:sldMk cId="3770566021" sldId="2183"/>
        </pc:sldMkLst>
      </pc:sldChg>
      <pc:sldChg chg="del">
        <pc:chgData name="Jesus Ruiz" userId="f7ff746ded29f767" providerId="LiveId" clId="{19BD51EE-7501-4E33-A368-12C6A19293FD}" dt="2021-02-16T07:34:51.360" v="127" actId="2696"/>
        <pc:sldMkLst>
          <pc:docMk/>
          <pc:sldMk cId="1135674536" sldId="2189"/>
        </pc:sldMkLst>
      </pc:sldChg>
      <pc:sldChg chg="add modNotesTx">
        <pc:chgData name="Jesus Ruiz" userId="f7ff746ded29f767" providerId="LiveId" clId="{19BD51EE-7501-4E33-A368-12C6A19293FD}" dt="2021-02-16T15:01:28.518" v="7479" actId="20577"/>
        <pc:sldMkLst>
          <pc:docMk/>
          <pc:sldMk cId="3832981311" sldId="2189"/>
        </pc:sldMkLst>
      </pc:sldChg>
      <pc:sldChg chg="addSp delSp modSp mod modNotesTx">
        <pc:chgData name="Jesus Ruiz" userId="f7ff746ded29f767" providerId="LiveId" clId="{19BD51EE-7501-4E33-A368-12C6A19293FD}" dt="2021-02-16T11:32:15.250" v="914" actId="6549"/>
        <pc:sldMkLst>
          <pc:docMk/>
          <pc:sldMk cId="85345033" sldId="2202"/>
        </pc:sldMkLst>
        <pc:spChg chg="add mod">
          <ac:chgData name="Jesus Ruiz" userId="f7ff746ded29f767" providerId="LiveId" clId="{19BD51EE-7501-4E33-A368-12C6A19293FD}" dt="2021-02-16T11:32:15.250" v="914" actId="6549"/>
          <ac:spMkLst>
            <pc:docMk/>
            <pc:sldMk cId="85345033" sldId="2202"/>
            <ac:spMk id="12" creationId="{8C0F5A3E-76FE-4FF8-8E41-19C2A8DA40D6}"/>
          </ac:spMkLst>
        </pc:spChg>
        <pc:spChg chg="mod">
          <ac:chgData name="Jesus Ruiz" userId="f7ff746ded29f767" providerId="LiveId" clId="{19BD51EE-7501-4E33-A368-12C6A19293FD}" dt="2021-02-16T10:55:50.978" v="442" actId="20577"/>
          <ac:spMkLst>
            <pc:docMk/>
            <pc:sldMk cId="85345033" sldId="2202"/>
            <ac:spMk id="168" creationId="{96B7803B-2692-4A4A-A4E9-2BFA95759993}"/>
          </ac:spMkLst>
        </pc:spChg>
        <pc:spChg chg="del">
          <ac:chgData name="Jesus Ruiz" userId="f7ff746ded29f767" providerId="LiveId" clId="{19BD51EE-7501-4E33-A368-12C6A19293FD}" dt="2021-02-16T10:55:05.847" v="388" actId="478"/>
          <ac:spMkLst>
            <pc:docMk/>
            <pc:sldMk cId="85345033" sldId="2202"/>
            <ac:spMk id="171" creationId="{80179C3C-BED5-4DE0-96C5-CC9EFDB27473}"/>
          </ac:spMkLst>
        </pc:spChg>
        <pc:spChg chg="del">
          <ac:chgData name="Jesus Ruiz" userId="f7ff746ded29f767" providerId="LiveId" clId="{19BD51EE-7501-4E33-A368-12C6A19293FD}" dt="2021-02-16T10:55:05.847" v="388" actId="478"/>
          <ac:spMkLst>
            <pc:docMk/>
            <pc:sldMk cId="85345033" sldId="2202"/>
            <ac:spMk id="172" creationId="{99FE245C-F36C-4E63-887A-A57EB2D5F1A9}"/>
          </ac:spMkLst>
        </pc:spChg>
        <pc:spChg chg="del">
          <ac:chgData name="Jesus Ruiz" userId="f7ff746ded29f767" providerId="LiveId" clId="{19BD51EE-7501-4E33-A368-12C6A19293FD}" dt="2021-02-16T10:55:05.847" v="388" actId="478"/>
          <ac:spMkLst>
            <pc:docMk/>
            <pc:sldMk cId="85345033" sldId="2202"/>
            <ac:spMk id="173" creationId="{7EE0CB65-D628-4D37-B2C9-8A81E43FA734}"/>
          </ac:spMkLst>
        </pc:spChg>
        <pc:spChg chg="del">
          <ac:chgData name="Jesus Ruiz" userId="f7ff746ded29f767" providerId="LiveId" clId="{19BD51EE-7501-4E33-A368-12C6A19293FD}" dt="2021-02-16T10:55:05.847" v="388" actId="478"/>
          <ac:spMkLst>
            <pc:docMk/>
            <pc:sldMk cId="85345033" sldId="2202"/>
            <ac:spMk id="174" creationId="{3FB17A62-7289-4108-9C00-E80A1E3A5AB5}"/>
          </ac:spMkLst>
        </pc:spChg>
        <pc:spChg chg="del">
          <ac:chgData name="Jesus Ruiz" userId="f7ff746ded29f767" providerId="LiveId" clId="{19BD51EE-7501-4E33-A368-12C6A19293FD}" dt="2021-02-16T10:55:05.847" v="388" actId="478"/>
          <ac:spMkLst>
            <pc:docMk/>
            <pc:sldMk cId="85345033" sldId="2202"/>
            <ac:spMk id="175" creationId="{C93BE4CE-3275-4E3F-AE7B-995CBB427600}"/>
          </ac:spMkLst>
        </pc:spChg>
        <pc:spChg chg="del">
          <ac:chgData name="Jesus Ruiz" userId="f7ff746ded29f767" providerId="LiveId" clId="{19BD51EE-7501-4E33-A368-12C6A19293FD}" dt="2021-02-16T10:55:05.847" v="388" actId="478"/>
          <ac:spMkLst>
            <pc:docMk/>
            <pc:sldMk cId="85345033" sldId="2202"/>
            <ac:spMk id="176" creationId="{F6C70F2B-3894-4241-81F7-32D93B82A0E7}"/>
          </ac:spMkLst>
        </pc:spChg>
        <pc:picChg chg="del">
          <ac:chgData name="Jesus Ruiz" userId="f7ff746ded29f767" providerId="LiveId" clId="{19BD51EE-7501-4E33-A368-12C6A19293FD}" dt="2021-02-16T10:55:05.847" v="388" actId="478"/>
          <ac:picMkLst>
            <pc:docMk/>
            <pc:sldMk cId="85345033" sldId="2202"/>
            <ac:picMk id="169" creationId="{868C55B6-E969-463F-B2BA-6AE7F07FB219}"/>
          </ac:picMkLst>
        </pc:picChg>
        <pc:picChg chg="del">
          <ac:chgData name="Jesus Ruiz" userId="f7ff746ded29f767" providerId="LiveId" clId="{19BD51EE-7501-4E33-A368-12C6A19293FD}" dt="2021-02-16T10:55:05.847" v="388" actId="478"/>
          <ac:picMkLst>
            <pc:docMk/>
            <pc:sldMk cId="85345033" sldId="2202"/>
            <ac:picMk id="177" creationId="{C68574C5-D15A-44DC-A3C3-D404A6ED1791}"/>
          </ac:picMkLst>
        </pc:picChg>
      </pc:sldChg>
      <pc:sldChg chg="del">
        <pc:chgData name="Jesus Ruiz" userId="f7ff746ded29f767" providerId="LiveId" clId="{19BD51EE-7501-4E33-A368-12C6A19293FD}" dt="2021-02-16T10:48:15.717" v="384" actId="47"/>
        <pc:sldMkLst>
          <pc:docMk/>
          <pc:sldMk cId="3694367643" sldId="2203"/>
        </pc:sldMkLst>
      </pc:sldChg>
      <pc:sldChg chg="modSp add del mod modNotesTx">
        <pc:chgData name="Jesus Ruiz" userId="f7ff746ded29f767" providerId="LiveId" clId="{19BD51EE-7501-4E33-A368-12C6A19293FD}" dt="2021-02-16T14:45:52.450" v="6020" actId="20577"/>
        <pc:sldMkLst>
          <pc:docMk/>
          <pc:sldMk cId="2494502649" sldId="2210"/>
        </pc:sldMkLst>
        <pc:spChg chg="mod">
          <ac:chgData name="Jesus Ruiz" userId="f7ff746ded29f767" providerId="LiveId" clId="{19BD51EE-7501-4E33-A368-12C6A19293FD}" dt="2021-02-16T07:06:47.681" v="3"/>
          <ac:spMkLst>
            <pc:docMk/>
            <pc:sldMk cId="2494502649" sldId="2210"/>
            <ac:spMk id="2" creationId="{8D465F7B-BBAF-4ED3-91CB-82D99B88676A}"/>
          </ac:spMkLst>
        </pc:spChg>
      </pc:sldChg>
      <pc:sldChg chg="del">
        <pc:chgData name="Jesus Ruiz" userId="f7ff746ded29f767" providerId="LiveId" clId="{19BD51EE-7501-4E33-A368-12C6A19293FD}" dt="2021-02-16T10:54:26.842" v="385" actId="47"/>
        <pc:sldMkLst>
          <pc:docMk/>
          <pc:sldMk cId="3267771993" sldId="2212"/>
        </pc:sldMkLst>
      </pc:sldChg>
      <pc:sldChg chg="modSp mod">
        <pc:chgData name="Jesus Ruiz" userId="f7ff746ded29f767" providerId="LiveId" clId="{19BD51EE-7501-4E33-A368-12C6A19293FD}" dt="2021-02-16T11:41:50.393" v="970" actId="14100"/>
        <pc:sldMkLst>
          <pc:docMk/>
          <pc:sldMk cId="2799278085" sldId="2217"/>
        </pc:sldMkLst>
        <pc:spChg chg="mod">
          <ac:chgData name="Jesus Ruiz" userId="f7ff746ded29f767" providerId="LiveId" clId="{19BD51EE-7501-4E33-A368-12C6A19293FD}" dt="2021-02-16T11:41:08.583" v="943" actId="6549"/>
          <ac:spMkLst>
            <pc:docMk/>
            <pc:sldMk cId="2799278085" sldId="2217"/>
            <ac:spMk id="7" creationId="{3DA7C7B9-1FE0-4587-BE5A-92BCDEE37D9F}"/>
          </ac:spMkLst>
        </pc:spChg>
        <pc:spChg chg="mod">
          <ac:chgData name="Jesus Ruiz" userId="f7ff746ded29f767" providerId="LiveId" clId="{19BD51EE-7501-4E33-A368-12C6A19293FD}" dt="2021-02-16T11:41:50.393" v="970" actId="14100"/>
          <ac:spMkLst>
            <pc:docMk/>
            <pc:sldMk cId="2799278085" sldId="2217"/>
            <ac:spMk id="11" creationId="{41C9950C-A1D8-4F29-B920-D5EA1CCAB272}"/>
          </ac:spMkLst>
        </pc:spChg>
      </pc:sldChg>
      <pc:sldChg chg="modSp add del mod">
        <pc:chgData name="Jesus Ruiz" userId="f7ff746ded29f767" providerId="LiveId" clId="{19BD51EE-7501-4E33-A368-12C6A19293FD}" dt="2021-02-16T10:11:53.896" v="353" actId="2696"/>
        <pc:sldMkLst>
          <pc:docMk/>
          <pc:sldMk cId="222407033" sldId="2218"/>
        </pc:sldMkLst>
        <pc:spChg chg="mod">
          <ac:chgData name="Jesus Ruiz" userId="f7ff746ded29f767" providerId="LiveId" clId="{19BD51EE-7501-4E33-A368-12C6A19293FD}" dt="2021-02-16T07:33:16.280" v="126" actId="1038"/>
          <ac:spMkLst>
            <pc:docMk/>
            <pc:sldMk cId="222407033" sldId="2218"/>
            <ac:spMk id="2" creationId="{8F5F7666-DC4D-4D28-B2E3-C5BC000EB1AB}"/>
          </ac:spMkLst>
        </pc:spChg>
        <pc:spChg chg="mod">
          <ac:chgData name="Jesus Ruiz" userId="f7ff746ded29f767" providerId="LiveId" clId="{19BD51EE-7501-4E33-A368-12C6A19293FD}" dt="2021-02-16T07:32:43.356" v="115" actId="14100"/>
          <ac:spMkLst>
            <pc:docMk/>
            <pc:sldMk cId="222407033" sldId="2218"/>
            <ac:spMk id="7" creationId="{C5BB1120-280B-4F2D-AB5A-38FF939B2D2D}"/>
          </ac:spMkLst>
        </pc:spChg>
        <pc:picChg chg="mod">
          <ac:chgData name="Jesus Ruiz" userId="f7ff746ded29f767" providerId="LiveId" clId="{19BD51EE-7501-4E33-A368-12C6A19293FD}" dt="2021-02-16T07:33:00.324" v="116" actId="14100"/>
          <ac:picMkLst>
            <pc:docMk/>
            <pc:sldMk cId="222407033" sldId="2218"/>
            <ac:picMk id="6" creationId="{C432F6AA-1746-435F-8193-B4B05EAC80E7}"/>
          </ac:picMkLst>
        </pc:picChg>
      </pc:sldChg>
      <pc:sldChg chg="modSp add mod modNotesTx">
        <pc:chgData name="Jesus Ruiz" userId="f7ff746ded29f767" providerId="LiveId" clId="{19BD51EE-7501-4E33-A368-12C6A19293FD}" dt="2021-02-16T14:31:50.427" v="4714" actId="1076"/>
        <pc:sldMkLst>
          <pc:docMk/>
          <pc:sldMk cId="809644792" sldId="2218"/>
        </pc:sldMkLst>
        <pc:picChg chg="mod">
          <ac:chgData name="Jesus Ruiz" userId="f7ff746ded29f767" providerId="LiveId" clId="{19BD51EE-7501-4E33-A368-12C6A19293FD}" dt="2021-02-16T14:31:50.427" v="4714" actId="1076"/>
          <ac:picMkLst>
            <pc:docMk/>
            <pc:sldMk cId="809644792" sldId="2218"/>
            <ac:picMk id="6" creationId="{C432F6AA-1746-435F-8193-B4B05EAC80E7}"/>
          </ac:picMkLst>
        </pc:picChg>
      </pc:sldChg>
      <pc:sldChg chg="modSp add del mod">
        <pc:chgData name="Jesus Ruiz" userId="f7ff746ded29f767" providerId="LiveId" clId="{19BD51EE-7501-4E33-A368-12C6A19293FD}" dt="2021-02-16T10:44:56.306" v="381" actId="20577"/>
        <pc:sldMkLst>
          <pc:docMk/>
          <pc:sldMk cId="1550547569" sldId="2219"/>
        </pc:sldMkLst>
        <pc:spChg chg="mod">
          <ac:chgData name="Jesus Ruiz" userId="f7ff746ded29f767" providerId="LiveId" clId="{19BD51EE-7501-4E33-A368-12C6A19293FD}" dt="2021-02-16T10:44:47.840" v="368" actId="20577"/>
          <ac:spMkLst>
            <pc:docMk/>
            <pc:sldMk cId="1550547569" sldId="2219"/>
            <ac:spMk id="9" creationId="{DCCE35A4-5AB7-4DBD-9559-E7760F7D6776}"/>
          </ac:spMkLst>
        </pc:spChg>
        <pc:spChg chg="mod">
          <ac:chgData name="Jesus Ruiz" userId="f7ff746ded29f767" providerId="LiveId" clId="{19BD51EE-7501-4E33-A368-12C6A19293FD}" dt="2021-02-16T10:44:56.306" v="381" actId="20577"/>
          <ac:spMkLst>
            <pc:docMk/>
            <pc:sldMk cId="1550547569" sldId="2219"/>
            <ac:spMk id="17" creationId="{E28EDBE5-2912-4B88-9C5D-9339B941A3A5}"/>
          </ac:spMkLst>
        </pc:spChg>
      </pc:sldChg>
      <pc:sldChg chg="modSp add mod">
        <pc:chgData name="Jesus Ruiz" userId="f7ff746ded29f767" providerId="LiveId" clId="{19BD51EE-7501-4E33-A368-12C6A19293FD}" dt="2021-02-16T11:33:49.991" v="915" actId="207"/>
        <pc:sldMkLst>
          <pc:docMk/>
          <pc:sldMk cId="3210038257" sldId="2220"/>
        </pc:sldMkLst>
        <pc:spChg chg="mod">
          <ac:chgData name="Jesus Ruiz" userId="f7ff746ded29f767" providerId="LiveId" clId="{19BD51EE-7501-4E33-A368-12C6A19293FD}" dt="2021-02-16T11:33:49.991" v="915" actId="207"/>
          <ac:spMkLst>
            <pc:docMk/>
            <pc:sldMk cId="3210038257" sldId="2220"/>
            <ac:spMk id="172" creationId="{99FE245C-F36C-4E63-887A-A57EB2D5F1A9}"/>
          </ac:spMkLst>
        </pc:spChg>
      </pc:sldChg>
      <pc:sldChg chg="add del">
        <pc:chgData name="Jesus Ruiz" userId="f7ff746ded29f767" providerId="LiveId" clId="{19BD51EE-7501-4E33-A368-12C6A19293FD}" dt="2021-02-16T13:44:25.971" v="2441" actId="47"/>
        <pc:sldMkLst>
          <pc:docMk/>
          <pc:sldMk cId="1976660776" sldId="2221"/>
        </pc:sldMkLst>
      </pc:sldChg>
      <pc:sldChg chg="addSp delSp modSp new mod modClrScheme chgLayout">
        <pc:chgData name="Jesus Ruiz" userId="f7ff746ded29f767" providerId="LiveId" clId="{19BD51EE-7501-4E33-A368-12C6A19293FD}" dt="2021-02-16T13:46:41.180" v="2471" actId="20577"/>
        <pc:sldMkLst>
          <pc:docMk/>
          <pc:sldMk cId="1639265205" sldId="2222"/>
        </pc:sldMkLst>
        <pc:spChg chg="mod ord">
          <ac:chgData name="Jesus Ruiz" userId="f7ff746ded29f767" providerId="LiveId" clId="{19BD51EE-7501-4E33-A368-12C6A19293FD}" dt="2021-02-16T13:21:49.775" v="1927" actId="700"/>
          <ac:spMkLst>
            <pc:docMk/>
            <pc:sldMk cId="1639265205" sldId="2222"/>
            <ac:spMk id="2" creationId="{C782C689-0AD7-4451-B0B8-288FB30647DF}"/>
          </ac:spMkLst>
        </pc:spChg>
        <pc:spChg chg="del mod ord">
          <ac:chgData name="Jesus Ruiz" userId="f7ff746ded29f767" providerId="LiveId" clId="{19BD51EE-7501-4E33-A368-12C6A19293FD}" dt="2021-02-16T13:21:34.913" v="1926" actId="700"/>
          <ac:spMkLst>
            <pc:docMk/>
            <pc:sldMk cId="1639265205" sldId="2222"/>
            <ac:spMk id="3" creationId="{36F86C29-5DA8-4A5F-B911-FDA1D121FC05}"/>
          </ac:spMkLst>
        </pc:spChg>
        <pc:spChg chg="del mod ord">
          <ac:chgData name="Jesus Ruiz" userId="f7ff746ded29f767" providerId="LiveId" clId="{19BD51EE-7501-4E33-A368-12C6A19293FD}" dt="2021-02-16T13:21:34.913" v="1926" actId="700"/>
          <ac:spMkLst>
            <pc:docMk/>
            <pc:sldMk cId="1639265205" sldId="2222"/>
            <ac:spMk id="4" creationId="{63BAE994-9A69-4EC6-9876-BD6A290F5358}"/>
          </ac:spMkLst>
        </pc:spChg>
        <pc:spChg chg="add del mod ord">
          <ac:chgData name="Jesus Ruiz" userId="f7ff746ded29f767" providerId="LiveId" clId="{19BD51EE-7501-4E33-A368-12C6A19293FD}" dt="2021-02-16T13:21:49.775" v="1927" actId="700"/>
          <ac:spMkLst>
            <pc:docMk/>
            <pc:sldMk cId="1639265205" sldId="2222"/>
            <ac:spMk id="5" creationId="{71079BE2-3DB0-481B-908B-7DBD2103B901}"/>
          </ac:spMkLst>
        </pc:spChg>
        <pc:spChg chg="add del mod ord">
          <ac:chgData name="Jesus Ruiz" userId="f7ff746ded29f767" providerId="LiveId" clId="{19BD51EE-7501-4E33-A368-12C6A19293FD}" dt="2021-02-16T13:21:49.775" v="1927" actId="700"/>
          <ac:spMkLst>
            <pc:docMk/>
            <pc:sldMk cId="1639265205" sldId="2222"/>
            <ac:spMk id="6" creationId="{AB0C21E4-14D6-4D64-A1DB-E8A43EF50DDC}"/>
          </ac:spMkLst>
        </pc:spChg>
        <pc:spChg chg="add del mod ord">
          <ac:chgData name="Jesus Ruiz" userId="f7ff746ded29f767" providerId="LiveId" clId="{19BD51EE-7501-4E33-A368-12C6A19293FD}" dt="2021-02-16T13:21:49.775" v="1927" actId="700"/>
          <ac:spMkLst>
            <pc:docMk/>
            <pc:sldMk cId="1639265205" sldId="2222"/>
            <ac:spMk id="7" creationId="{D82DC446-F22A-4112-9B92-EB76C991B3BD}"/>
          </ac:spMkLst>
        </pc:spChg>
        <pc:spChg chg="add del mod ord">
          <ac:chgData name="Jesus Ruiz" userId="f7ff746ded29f767" providerId="LiveId" clId="{19BD51EE-7501-4E33-A368-12C6A19293FD}" dt="2021-02-16T13:21:59.055" v="1928" actId="478"/>
          <ac:spMkLst>
            <pc:docMk/>
            <pc:sldMk cId="1639265205" sldId="2222"/>
            <ac:spMk id="8" creationId="{798093E3-4DE8-43AC-82C7-4E801456CB76}"/>
          </ac:spMkLst>
        </pc:spChg>
        <pc:spChg chg="add mod ord">
          <ac:chgData name="Jesus Ruiz" userId="f7ff746ded29f767" providerId="LiveId" clId="{19BD51EE-7501-4E33-A368-12C6A19293FD}" dt="2021-02-16T13:24:47.857" v="2172" actId="403"/>
          <ac:spMkLst>
            <pc:docMk/>
            <pc:sldMk cId="1639265205" sldId="2222"/>
            <ac:spMk id="9" creationId="{5C738965-87F1-4F76-B87A-6DFB5EFD02C1}"/>
          </ac:spMkLst>
        </pc:spChg>
        <pc:spChg chg="add mod ord">
          <ac:chgData name="Jesus Ruiz" userId="f7ff746ded29f767" providerId="LiveId" clId="{19BD51EE-7501-4E33-A368-12C6A19293FD}" dt="2021-02-16T13:24:41.118" v="2169" actId="20577"/>
          <ac:spMkLst>
            <pc:docMk/>
            <pc:sldMk cId="1639265205" sldId="2222"/>
            <ac:spMk id="10" creationId="{F093599B-BDB4-4246-B110-9F490AFBE35F}"/>
          </ac:spMkLst>
        </pc:spChg>
        <pc:spChg chg="add mod ord">
          <ac:chgData name="Jesus Ruiz" userId="f7ff746ded29f767" providerId="LiveId" clId="{19BD51EE-7501-4E33-A368-12C6A19293FD}" dt="2021-02-16T13:24:51.737" v="2175" actId="403"/>
          <ac:spMkLst>
            <pc:docMk/>
            <pc:sldMk cId="1639265205" sldId="2222"/>
            <ac:spMk id="11" creationId="{AEDACC37-DDB2-457C-BF15-246744B79E01}"/>
          </ac:spMkLst>
        </pc:spChg>
        <pc:spChg chg="add mod ord">
          <ac:chgData name="Jesus Ruiz" userId="f7ff746ded29f767" providerId="LiveId" clId="{19BD51EE-7501-4E33-A368-12C6A19293FD}" dt="2021-02-16T13:46:41.180" v="2471" actId="20577"/>
          <ac:spMkLst>
            <pc:docMk/>
            <pc:sldMk cId="1639265205" sldId="2222"/>
            <ac:spMk id="12" creationId="{86CDFBB7-4AEC-4894-A4FD-1F714E290414}"/>
          </ac:spMkLst>
        </pc:spChg>
      </pc:sldChg>
      <pc:sldChg chg="addSp modSp add del mod modClrScheme chgLayout">
        <pc:chgData name="Jesus Ruiz" userId="f7ff746ded29f767" providerId="LiveId" clId="{19BD51EE-7501-4E33-A368-12C6A19293FD}" dt="2021-02-16T13:21:11.351" v="1924" actId="47"/>
        <pc:sldMkLst>
          <pc:docMk/>
          <pc:sldMk cId="4002375366" sldId="2222"/>
        </pc:sldMkLst>
        <pc:spChg chg="add mod ord">
          <ac:chgData name="Jesus Ruiz" userId="f7ff746ded29f767" providerId="LiveId" clId="{19BD51EE-7501-4E33-A368-12C6A19293FD}" dt="2021-02-16T13:20:59.834" v="1923" actId="700"/>
          <ac:spMkLst>
            <pc:docMk/>
            <pc:sldMk cId="4002375366" sldId="2222"/>
            <ac:spMk id="2" creationId="{871227A1-EE74-4C4A-96FC-F943D6580451}"/>
          </ac:spMkLst>
        </pc:spChg>
        <pc:spChg chg="add mod ord">
          <ac:chgData name="Jesus Ruiz" userId="f7ff746ded29f767" providerId="LiveId" clId="{19BD51EE-7501-4E33-A368-12C6A19293FD}" dt="2021-02-16T13:20:59.834" v="1923" actId="700"/>
          <ac:spMkLst>
            <pc:docMk/>
            <pc:sldMk cId="4002375366" sldId="2222"/>
            <ac:spMk id="3" creationId="{9289E5EF-F2A6-48E5-A68F-F0DCDE5E40D6}"/>
          </ac:spMkLst>
        </pc:spChg>
        <pc:spChg chg="mod ord">
          <ac:chgData name="Jesus Ruiz" userId="f7ff746ded29f767" providerId="LiveId" clId="{19BD51EE-7501-4E33-A368-12C6A19293FD}" dt="2021-02-16T13:20:59.834" v="1923" actId="700"/>
          <ac:spMkLst>
            <pc:docMk/>
            <pc:sldMk cId="4002375366" sldId="2222"/>
            <ac:spMk id="1344" creationId="{00000000-0000-0000-0000-000000000000}"/>
          </ac:spMkLst>
        </pc:spChg>
        <pc:spChg chg="mod ord">
          <ac:chgData name="Jesus Ruiz" userId="f7ff746ded29f767" providerId="LiveId" clId="{19BD51EE-7501-4E33-A368-12C6A19293FD}" dt="2021-02-16T13:20:59.834" v="1923" actId="700"/>
          <ac:spMkLst>
            <pc:docMk/>
            <pc:sldMk cId="4002375366" sldId="2222"/>
            <ac:spMk id="1346" creationId="{00000000-0000-0000-0000-000000000000}"/>
          </ac:spMkLst>
        </pc:spChg>
      </pc:sldChg>
      <pc:sldChg chg="modSp add mod">
        <pc:chgData name="Jesus Ruiz" userId="f7ff746ded29f767" providerId="LiveId" clId="{19BD51EE-7501-4E33-A368-12C6A19293FD}" dt="2021-02-18T12:10:38.804" v="7839" actId="790"/>
        <pc:sldMkLst>
          <pc:docMk/>
          <pc:sldMk cId="2090119601" sldId="2223"/>
        </pc:sldMkLst>
        <pc:graphicFrameChg chg="modGraphic">
          <ac:chgData name="Jesus Ruiz" userId="f7ff746ded29f767" providerId="LiveId" clId="{19BD51EE-7501-4E33-A368-12C6A19293FD}" dt="2021-02-18T12:10:38.804" v="7839" actId="790"/>
          <ac:graphicFrameMkLst>
            <pc:docMk/>
            <pc:sldMk cId="2090119601" sldId="2223"/>
            <ac:graphicFrameMk id="23" creationId="{07C678A3-2872-4388-813D-1B37492A4872}"/>
          </ac:graphicFrameMkLst>
        </pc:graphicFrameChg>
      </pc:sldChg>
      <pc:sldChg chg="new">
        <pc:chgData name="Jesus Ruiz" userId="f7ff746ded29f767" providerId="LiveId" clId="{19BD51EE-7501-4E33-A368-12C6A19293FD}" dt="2021-02-18T16:33:36.259" v="7840" actId="680"/>
        <pc:sldMkLst>
          <pc:docMk/>
          <pc:sldMk cId="3918449962" sldId="2224"/>
        </pc:sldMkLst>
      </pc:sldChg>
      <pc:sldChg chg="modSp add mod">
        <pc:chgData name="Jesus Ruiz" userId="f7ff746ded29f767" providerId="LiveId" clId="{19BD51EE-7501-4E33-A368-12C6A19293FD}" dt="2021-03-03T14:21:10.432" v="9116" actId="1076"/>
        <pc:sldMkLst>
          <pc:docMk/>
          <pc:sldMk cId="2480035856" sldId="2225"/>
        </pc:sldMkLst>
        <pc:spChg chg="mod">
          <ac:chgData name="Jesus Ruiz" userId="f7ff746ded29f767" providerId="LiveId" clId="{19BD51EE-7501-4E33-A368-12C6A19293FD}" dt="2021-02-18T16:34:32.615" v="7842" actId="27636"/>
          <ac:spMkLst>
            <pc:docMk/>
            <pc:sldMk cId="2480035856" sldId="2225"/>
            <ac:spMk id="7" creationId="{3DA7C7B9-1FE0-4587-BE5A-92BCDEE37D9F}"/>
          </ac:spMkLst>
        </pc:spChg>
        <pc:spChg chg="mod">
          <ac:chgData name="Jesus Ruiz" userId="f7ff746ded29f767" providerId="LiveId" clId="{19BD51EE-7501-4E33-A368-12C6A19293FD}" dt="2021-03-03T14:21:10.432" v="9116" actId="1076"/>
          <ac:spMkLst>
            <pc:docMk/>
            <pc:sldMk cId="2480035856" sldId="2225"/>
            <ac:spMk id="9" creationId="{E90FFCD2-EFF7-46E3-BB58-BD34E9CE7BD9}"/>
          </ac:spMkLst>
        </pc:spChg>
      </pc:sldChg>
      <pc:sldChg chg="modSp add mod">
        <pc:chgData name="Jesus Ruiz" userId="f7ff746ded29f767" providerId="LiveId" clId="{19BD51EE-7501-4E33-A368-12C6A19293FD}" dt="2021-02-18T16:34:32.622" v="7843" actId="27636"/>
        <pc:sldMkLst>
          <pc:docMk/>
          <pc:sldMk cId="2709164023" sldId="2226"/>
        </pc:sldMkLst>
        <pc:spChg chg="mod">
          <ac:chgData name="Jesus Ruiz" userId="f7ff746ded29f767" providerId="LiveId" clId="{19BD51EE-7501-4E33-A368-12C6A19293FD}" dt="2021-02-18T16:34:32.622" v="7843" actId="27636"/>
          <ac:spMkLst>
            <pc:docMk/>
            <pc:sldMk cId="2709164023" sldId="2226"/>
            <ac:spMk id="7" creationId="{3DA7C7B9-1FE0-4587-BE5A-92BCDEE37D9F}"/>
          </ac:spMkLst>
        </pc:spChg>
      </pc:sldChg>
      <pc:sldChg chg="add">
        <pc:chgData name="Jesus Ruiz" userId="f7ff746ded29f767" providerId="LiveId" clId="{19BD51EE-7501-4E33-A368-12C6A19293FD}" dt="2021-02-18T16:34:32.534" v="7841"/>
        <pc:sldMkLst>
          <pc:docMk/>
          <pc:sldMk cId="2734163625" sldId="2227"/>
        </pc:sldMkLst>
      </pc:sldChg>
      <pc:sldChg chg="addSp delSp modSp add del mod">
        <pc:chgData name="Jesus Ruiz" userId="f7ff746ded29f767" providerId="LiveId" clId="{19BD51EE-7501-4E33-A368-12C6A19293FD}" dt="2021-03-03T10:33:33.676" v="8325" actId="47"/>
        <pc:sldMkLst>
          <pc:docMk/>
          <pc:sldMk cId="4105311341" sldId="2228"/>
        </pc:sldMkLst>
        <pc:spChg chg="mod">
          <ac:chgData name="Jesus Ruiz" userId="f7ff746ded29f767" providerId="LiveId" clId="{19BD51EE-7501-4E33-A368-12C6A19293FD}" dt="2021-03-03T07:30:44.531" v="7945" actId="1035"/>
          <ac:spMkLst>
            <pc:docMk/>
            <pc:sldMk cId="4105311341" sldId="2228"/>
            <ac:spMk id="666" creationId="{00000000-0000-0000-0000-000000000000}"/>
          </ac:spMkLst>
        </pc:spChg>
        <pc:spChg chg="mod">
          <ac:chgData name="Jesus Ruiz" userId="f7ff746ded29f767" providerId="LiveId" clId="{19BD51EE-7501-4E33-A368-12C6A19293FD}" dt="2021-03-03T07:32:54.645" v="7997" actId="1076"/>
          <ac:spMkLst>
            <pc:docMk/>
            <pc:sldMk cId="4105311341" sldId="2228"/>
            <ac:spMk id="667" creationId="{00000000-0000-0000-0000-000000000000}"/>
          </ac:spMkLst>
        </pc:spChg>
        <pc:spChg chg="del">
          <ac:chgData name="Jesus Ruiz" userId="f7ff746ded29f767" providerId="LiveId" clId="{19BD51EE-7501-4E33-A368-12C6A19293FD}" dt="2021-03-03T07:32:23.459" v="7993" actId="478"/>
          <ac:spMkLst>
            <pc:docMk/>
            <pc:sldMk cId="4105311341" sldId="2228"/>
            <ac:spMk id="668" creationId="{00000000-0000-0000-0000-000000000000}"/>
          </ac:spMkLst>
        </pc:spChg>
        <pc:picChg chg="add mod">
          <ac:chgData name="Jesus Ruiz" userId="f7ff746ded29f767" providerId="LiveId" clId="{19BD51EE-7501-4E33-A368-12C6A19293FD}" dt="2021-03-03T07:32:51.146" v="7996" actId="14100"/>
          <ac:picMkLst>
            <pc:docMk/>
            <pc:sldMk cId="4105311341" sldId="2228"/>
            <ac:picMk id="28" creationId="{C3DEB15E-60E0-4D91-B92E-8728A575C687}"/>
          </ac:picMkLst>
        </pc:picChg>
        <pc:picChg chg="mod">
          <ac:chgData name="Jesus Ruiz" userId="f7ff746ded29f767" providerId="LiveId" clId="{19BD51EE-7501-4E33-A368-12C6A19293FD}" dt="2021-03-03T07:30:58.764" v="7990" actId="1037"/>
          <ac:picMkLst>
            <pc:docMk/>
            <pc:sldMk cId="4105311341" sldId="2228"/>
            <ac:picMk id="32" creationId="{BBA9400A-06DB-4AAB-9191-6B86E9C3EEB2}"/>
          </ac:picMkLst>
        </pc:picChg>
        <pc:cxnChg chg="del mod">
          <ac:chgData name="Jesus Ruiz" userId="f7ff746ded29f767" providerId="LiveId" clId="{19BD51EE-7501-4E33-A368-12C6A19293FD}" dt="2021-03-03T07:32:20.435" v="7992" actId="478"/>
          <ac:cxnSpMkLst>
            <pc:docMk/>
            <pc:sldMk cId="4105311341" sldId="2228"/>
            <ac:cxnSpMk id="663" creationId="{00000000-0000-0000-0000-000000000000}"/>
          </ac:cxnSpMkLst>
        </pc:cxnChg>
        <pc:cxnChg chg="mod">
          <ac:chgData name="Jesus Ruiz" userId="f7ff746ded29f767" providerId="LiveId" clId="{19BD51EE-7501-4E33-A368-12C6A19293FD}" dt="2021-03-03T07:30:58.764" v="7990" actId="1037"/>
          <ac:cxnSpMkLst>
            <pc:docMk/>
            <pc:sldMk cId="4105311341" sldId="2228"/>
            <ac:cxnSpMk id="664" creationId="{00000000-0000-0000-0000-000000000000}"/>
          </ac:cxnSpMkLst>
        </pc:cxnChg>
        <pc:cxnChg chg="mod">
          <ac:chgData name="Jesus Ruiz" userId="f7ff746ded29f767" providerId="LiveId" clId="{19BD51EE-7501-4E33-A368-12C6A19293FD}" dt="2021-03-03T07:32:12.417" v="7991" actId="33986"/>
          <ac:cxnSpMkLst>
            <pc:docMk/>
            <pc:sldMk cId="4105311341" sldId="2228"/>
            <ac:cxnSpMk id="665" creationId="{00000000-0000-0000-0000-000000000000}"/>
          </ac:cxnSpMkLst>
        </pc:cxnChg>
      </pc:sldChg>
      <pc:sldChg chg="addSp delSp modSp add mod">
        <pc:chgData name="Jesus Ruiz" userId="f7ff746ded29f767" providerId="LiveId" clId="{19BD51EE-7501-4E33-A368-12C6A19293FD}" dt="2021-03-03T10:37:58.726" v="8567" actId="1076"/>
        <pc:sldMkLst>
          <pc:docMk/>
          <pc:sldMk cId="3764196972" sldId="2229"/>
        </pc:sldMkLst>
        <pc:spChg chg="del">
          <ac:chgData name="Jesus Ruiz" userId="f7ff746ded29f767" providerId="LiveId" clId="{19BD51EE-7501-4E33-A368-12C6A19293FD}" dt="2021-03-03T10:23:07.205" v="8000" actId="478"/>
          <ac:spMkLst>
            <pc:docMk/>
            <pc:sldMk cId="3764196972" sldId="2229"/>
            <ac:spMk id="2" creationId="{04D2FF1B-4370-43D6-9264-990510B2E468}"/>
          </ac:spMkLst>
        </pc:spChg>
        <pc:spChg chg="add del mod">
          <ac:chgData name="Jesus Ruiz" userId="f7ff746ded29f767" providerId="LiveId" clId="{19BD51EE-7501-4E33-A368-12C6A19293FD}" dt="2021-03-03T10:23:19.903" v="8004" actId="478"/>
          <ac:spMkLst>
            <pc:docMk/>
            <pc:sldMk cId="3764196972" sldId="2229"/>
            <ac:spMk id="4" creationId="{A997F477-1D24-492C-A4DC-88999876C740}"/>
          </ac:spMkLst>
        </pc:spChg>
        <pc:spChg chg="add mod">
          <ac:chgData name="Jesus Ruiz" userId="f7ff746ded29f767" providerId="LiveId" clId="{19BD51EE-7501-4E33-A368-12C6A19293FD}" dt="2021-03-03T10:30:01.907" v="8235"/>
          <ac:spMkLst>
            <pc:docMk/>
            <pc:sldMk cId="3764196972" sldId="2229"/>
            <ac:spMk id="35" creationId="{3FD7F9BC-E0E4-4600-9495-FD4B8BD700F9}"/>
          </ac:spMkLst>
        </pc:spChg>
        <pc:spChg chg="add mod">
          <ac:chgData name="Jesus Ruiz" userId="f7ff746ded29f767" providerId="LiveId" clId="{19BD51EE-7501-4E33-A368-12C6A19293FD}" dt="2021-03-03T10:30:16.891" v="8237"/>
          <ac:spMkLst>
            <pc:docMk/>
            <pc:sldMk cId="3764196972" sldId="2229"/>
            <ac:spMk id="36" creationId="{DF6299D7-A707-413A-BD1C-ECF1177A5BB9}"/>
          </ac:spMkLst>
        </pc:spChg>
        <pc:spChg chg="add mod">
          <ac:chgData name="Jesus Ruiz" userId="f7ff746ded29f767" providerId="LiveId" clId="{19BD51EE-7501-4E33-A368-12C6A19293FD}" dt="2021-03-03T10:34:29.971" v="8538" actId="1035"/>
          <ac:spMkLst>
            <pc:docMk/>
            <pc:sldMk cId="3764196972" sldId="2229"/>
            <ac:spMk id="37" creationId="{1B44DE4D-249E-4E93-A57D-BE8F1BD17A42}"/>
          </ac:spMkLst>
        </pc:spChg>
        <pc:spChg chg="add mod">
          <ac:chgData name="Jesus Ruiz" userId="f7ff746ded29f767" providerId="LiveId" clId="{19BD51EE-7501-4E33-A368-12C6A19293FD}" dt="2021-03-03T10:34:11.908" v="8435" actId="1035"/>
          <ac:spMkLst>
            <pc:docMk/>
            <pc:sldMk cId="3764196972" sldId="2229"/>
            <ac:spMk id="38" creationId="{E45E0CD7-0680-458C-B3F3-FB81A1EBABF9}"/>
          </ac:spMkLst>
        </pc:spChg>
        <pc:spChg chg="add mod">
          <ac:chgData name="Jesus Ruiz" userId="f7ff746ded29f767" providerId="LiveId" clId="{19BD51EE-7501-4E33-A368-12C6A19293FD}" dt="2021-03-03T10:37:07.600" v="8565" actId="1076"/>
          <ac:spMkLst>
            <pc:docMk/>
            <pc:sldMk cId="3764196972" sldId="2229"/>
            <ac:spMk id="51" creationId="{D0F76022-11BA-4BA6-BC4E-4FF38B6F7691}"/>
          </ac:spMkLst>
        </pc:spChg>
        <pc:spChg chg="add del mod">
          <ac:chgData name="Jesus Ruiz" userId="f7ff746ded29f767" providerId="LiveId" clId="{19BD51EE-7501-4E33-A368-12C6A19293FD}" dt="2021-03-03T10:32:45.794" v="8286" actId="478"/>
          <ac:spMkLst>
            <pc:docMk/>
            <pc:sldMk cId="3764196972" sldId="2229"/>
            <ac:spMk id="652" creationId="{00000000-0000-0000-0000-000000000000}"/>
          </ac:spMkLst>
        </pc:spChg>
        <pc:spChg chg="add del mod">
          <ac:chgData name="Jesus Ruiz" userId="f7ff746ded29f767" providerId="LiveId" clId="{19BD51EE-7501-4E33-A368-12C6A19293FD}" dt="2021-03-03T10:32:54.574" v="8287" actId="1076"/>
          <ac:spMkLst>
            <pc:docMk/>
            <pc:sldMk cId="3764196972" sldId="2229"/>
            <ac:spMk id="653" creationId="{00000000-0000-0000-0000-000000000000}"/>
          </ac:spMkLst>
        </pc:spChg>
        <pc:spChg chg="add del mod">
          <ac:chgData name="Jesus Ruiz" userId="f7ff746ded29f767" providerId="LiveId" clId="{19BD51EE-7501-4E33-A368-12C6A19293FD}" dt="2021-03-03T10:30:08.127" v="8236"/>
          <ac:spMkLst>
            <pc:docMk/>
            <pc:sldMk cId="3764196972" sldId="2229"/>
            <ac:spMk id="656" creationId="{00000000-0000-0000-0000-000000000000}"/>
          </ac:spMkLst>
        </pc:spChg>
        <pc:spChg chg="add del mod">
          <ac:chgData name="Jesus Ruiz" userId="f7ff746ded29f767" providerId="LiveId" clId="{19BD51EE-7501-4E33-A368-12C6A19293FD}" dt="2021-03-03T10:34:04.596" v="8410" actId="1035"/>
          <ac:spMkLst>
            <pc:docMk/>
            <pc:sldMk cId="3764196972" sldId="2229"/>
            <ac:spMk id="657" creationId="{00000000-0000-0000-0000-000000000000}"/>
          </ac:spMkLst>
        </pc:spChg>
        <pc:spChg chg="add del mod">
          <ac:chgData name="Jesus Ruiz" userId="f7ff746ded29f767" providerId="LiveId" clId="{19BD51EE-7501-4E33-A368-12C6A19293FD}" dt="2021-03-03T10:30:25.341" v="8238"/>
          <ac:spMkLst>
            <pc:docMk/>
            <pc:sldMk cId="3764196972" sldId="2229"/>
            <ac:spMk id="658" creationId="{00000000-0000-0000-0000-000000000000}"/>
          </ac:spMkLst>
        </pc:spChg>
        <pc:spChg chg="add del mod">
          <ac:chgData name="Jesus Ruiz" userId="f7ff746ded29f767" providerId="LiveId" clId="{19BD51EE-7501-4E33-A368-12C6A19293FD}" dt="2021-03-03T10:34:23.416" v="8521" actId="1035"/>
          <ac:spMkLst>
            <pc:docMk/>
            <pc:sldMk cId="3764196972" sldId="2229"/>
            <ac:spMk id="659" creationId="{00000000-0000-0000-0000-000000000000}"/>
          </ac:spMkLst>
        </pc:spChg>
        <pc:spChg chg="add del mod">
          <ac:chgData name="Jesus Ruiz" userId="f7ff746ded29f767" providerId="LiveId" clId="{19BD51EE-7501-4E33-A368-12C6A19293FD}" dt="2021-03-03T10:26:38.880" v="8205" actId="478"/>
          <ac:spMkLst>
            <pc:docMk/>
            <pc:sldMk cId="3764196972" sldId="2229"/>
            <ac:spMk id="660" creationId="{00000000-0000-0000-0000-000000000000}"/>
          </ac:spMkLst>
        </pc:spChg>
        <pc:spChg chg="add del mod">
          <ac:chgData name="Jesus Ruiz" userId="f7ff746ded29f767" providerId="LiveId" clId="{19BD51EE-7501-4E33-A368-12C6A19293FD}" dt="2021-03-03T10:26:42.057" v="8206" actId="478"/>
          <ac:spMkLst>
            <pc:docMk/>
            <pc:sldMk cId="3764196972" sldId="2229"/>
            <ac:spMk id="661" creationId="{00000000-0000-0000-0000-000000000000}"/>
          </ac:spMkLst>
        </pc:spChg>
        <pc:spChg chg="add del mod">
          <ac:chgData name="Jesus Ruiz" userId="f7ff746ded29f767" providerId="LiveId" clId="{19BD51EE-7501-4E33-A368-12C6A19293FD}" dt="2021-03-03T10:36:07.070" v="8563" actId="1076"/>
          <ac:spMkLst>
            <pc:docMk/>
            <pc:sldMk cId="3764196972" sldId="2229"/>
            <ac:spMk id="666" creationId="{00000000-0000-0000-0000-000000000000}"/>
          </ac:spMkLst>
        </pc:spChg>
        <pc:spChg chg="add del mod">
          <ac:chgData name="Jesus Ruiz" userId="f7ff746ded29f767" providerId="LiveId" clId="{19BD51EE-7501-4E33-A368-12C6A19293FD}" dt="2021-03-03T10:35:46.685" v="8550" actId="20577"/>
          <ac:spMkLst>
            <pc:docMk/>
            <pc:sldMk cId="3764196972" sldId="2229"/>
            <ac:spMk id="667" creationId="{00000000-0000-0000-0000-000000000000}"/>
          </ac:spMkLst>
        </pc:spChg>
        <pc:spChg chg="del">
          <ac:chgData name="Jesus Ruiz" userId="f7ff746ded29f767" providerId="LiveId" clId="{19BD51EE-7501-4E33-A368-12C6A19293FD}" dt="2021-03-03T10:23:16.067" v="8003" actId="478"/>
          <ac:spMkLst>
            <pc:docMk/>
            <pc:sldMk cId="3764196972" sldId="2229"/>
            <ac:spMk id="670" creationId="{00000000-0000-0000-0000-000000000000}"/>
          </ac:spMkLst>
        </pc:spChg>
        <pc:spChg chg="del">
          <ac:chgData name="Jesus Ruiz" userId="f7ff746ded29f767" providerId="LiveId" clId="{19BD51EE-7501-4E33-A368-12C6A19293FD}" dt="2021-03-03T10:23:12.833" v="8002" actId="478"/>
          <ac:spMkLst>
            <pc:docMk/>
            <pc:sldMk cId="3764196972" sldId="2229"/>
            <ac:spMk id="671" creationId="{00000000-0000-0000-0000-000000000000}"/>
          </ac:spMkLst>
        </pc:spChg>
        <pc:spChg chg="add del mod">
          <ac:chgData name="Jesus Ruiz" userId="f7ff746ded29f767" providerId="LiveId" clId="{19BD51EE-7501-4E33-A368-12C6A19293FD}" dt="2021-03-03T10:32:54.574" v="8287" actId="1076"/>
          <ac:spMkLst>
            <pc:docMk/>
            <pc:sldMk cId="3764196972" sldId="2229"/>
            <ac:spMk id="672" creationId="{00000000-0000-0000-0000-000000000000}"/>
          </ac:spMkLst>
        </pc:spChg>
        <pc:spChg chg="del">
          <ac:chgData name="Jesus Ruiz" userId="f7ff746ded29f767" providerId="LiveId" clId="{19BD51EE-7501-4E33-A368-12C6A19293FD}" dt="2021-03-03T10:23:04.386" v="7999" actId="478"/>
          <ac:spMkLst>
            <pc:docMk/>
            <pc:sldMk cId="3764196972" sldId="2229"/>
            <ac:spMk id="674" creationId="{00000000-0000-0000-0000-000000000000}"/>
          </ac:spMkLst>
        </pc:spChg>
        <pc:spChg chg="add del mod">
          <ac:chgData name="Jesus Ruiz" userId="f7ff746ded29f767" providerId="LiveId" clId="{19BD51EE-7501-4E33-A368-12C6A19293FD}" dt="2021-03-03T10:32:54.574" v="8287" actId="1076"/>
          <ac:spMkLst>
            <pc:docMk/>
            <pc:sldMk cId="3764196972" sldId="2229"/>
            <ac:spMk id="675" creationId="{00000000-0000-0000-0000-000000000000}"/>
          </ac:spMkLst>
        </pc:spChg>
        <pc:picChg chg="add del mod">
          <ac:chgData name="Jesus Ruiz" userId="f7ff746ded29f767" providerId="LiveId" clId="{19BD51EE-7501-4E33-A368-12C6A19293FD}" dt="2021-03-03T10:31:29.367" v="8246" actId="1076"/>
          <ac:picMkLst>
            <pc:docMk/>
            <pc:sldMk cId="3764196972" sldId="2229"/>
            <ac:picMk id="28" creationId="{C3DEB15E-60E0-4D91-B92E-8728A575C687}"/>
          </ac:picMkLst>
        </pc:picChg>
        <pc:picChg chg="add del mod">
          <ac:chgData name="Jesus Ruiz" userId="f7ff746ded29f767" providerId="LiveId" clId="{19BD51EE-7501-4E33-A368-12C6A19293FD}" dt="2021-03-03T10:31:34.904" v="8248" actId="478"/>
          <ac:picMkLst>
            <pc:docMk/>
            <pc:sldMk cId="3764196972" sldId="2229"/>
            <ac:picMk id="32" creationId="{BBA9400A-06DB-4AAB-9191-6B86E9C3EEB2}"/>
          </ac:picMkLst>
        </pc:picChg>
        <pc:picChg chg="add mod">
          <ac:chgData name="Jesus Ruiz" userId="f7ff746ded29f767" providerId="LiveId" clId="{19BD51EE-7501-4E33-A368-12C6A19293FD}" dt="2021-03-03T10:30:53.029" v="8241" actId="1076"/>
          <ac:picMkLst>
            <pc:docMk/>
            <pc:sldMk cId="3764196972" sldId="2229"/>
            <ac:picMk id="34" creationId="{EF33733E-7AC9-4EC9-8157-C55CB25EE7ED}"/>
          </ac:picMkLst>
        </pc:picChg>
        <pc:picChg chg="add mod">
          <ac:chgData name="Jesus Ruiz" userId="f7ff746ded29f767" providerId="LiveId" clId="{19BD51EE-7501-4E33-A368-12C6A19293FD}" dt="2021-03-03T10:37:58.726" v="8567" actId="1076"/>
          <ac:picMkLst>
            <pc:docMk/>
            <pc:sldMk cId="3764196972" sldId="2229"/>
            <ac:picMk id="52" creationId="{BE219CCC-5B84-4F19-B263-98F183158BEB}"/>
          </ac:picMkLst>
        </pc:picChg>
        <pc:picChg chg="add del mod">
          <ac:chgData name="Jesus Ruiz" userId="f7ff746ded29f767" providerId="LiveId" clId="{19BD51EE-7501-4E33-A368-12C6A19293FD}" dt="2021-03-03T10:32:54.574" v="8287" actId="1076"/>
          <ac:picMkLst>
            <pc:docMk/>
            <pc:sldMk cId="3764196972" sldId="2229"/>
            <ac:picMk id="655" creationId="{00000000-0000-0000-0000-000000000000}"/>
          </ac:picMkLst>
        </pc:picChg>
        <pc:cxnChg chg="add mod">
          <ac:chgData name="Jesus Ruiz" userId="f7ff746ded29f767" providerId="LiveId" clId="{19BD51EE-7501-4E33-A368-12C6A19293FD}" dt="2021-03-03T10:30:53.029" v="8241" actId="1076"/>
          <ac:cxnSpMkLst>
            <pc:docMk/>
            <pc:sldMk cId="3764196972" sldId="2229"/>
            <ac:cxnSpMk id="29" creationId="{7A23A97A-469C-40DA-8C63-2220CD035EB0}"/>
          </ac:cxnSpMkLst>
        </pc:cxnChg>
        <pc:cxnChg chg="add mod">
          <ac:chgData name="Jesus Ruiz" userId="f7ff746ded29f767" providerId="LiveId" clId="{19BD51EE-7501-4E33-A368-12C6A19293FD}" dt="2021-03-03T10:31:29.367" v="8246" actId="1076"/>
          <ac:cxnSpMkLst>
            <pc:docMk/>
            <pc:sldMk cId="3764196972" sldId="2229"/>
            <ac:cxnSpMk id="43" creationId="{6FD11C6D-C868-4A77-8EE7-BA338814985D}"/>
          </ac:cxnSpMkLst>
        </pc:cxnChg>
        <pc:cxnChg chg="add mod">
          <ac:chgData name="Jesus Ruiz" userId="f7ff746ded29f767" providerId="LiveId" clId="{19BD51EE-7501-4E33-A368-12C6A19293FD}" dt="2021-03-03T10:31:56.422" v="8251" actId="14100"/>
          <ac:cxnSpMkLst>
            <pc:docMk/>
            <pc:sldMk cId="3764196972" sldId="2229"/>
            <ac:cxnSpMk id="47" creationId="{0B227393-2079-4A48-A627-0F1A5BF195A9}"/>
          </ac:cxnSpMkLst>
        </pc:cxnChg>
        <pc:cxnChg chg="add del mod">
          <ac:chgData name="Jesus Ruiz" userId="f7ff746ded29f767" providerId="LiveId" clId="{19BD51EE-7501-4E33-A368-12C6A19293FD}" dt="2021-03-03T10:32:03.820" v="8252" actId="14100"/>
          <ac:cxnSpMkLst>
            <pc:docMk/>
            <pc:sldMk cId="3764196972" sldId="2229"/>
            <ac:cxnSpMk id="664" creationId="{00000000-0000-0000-0000-000000000000}"/>
          </ac:cxnSpMkLst>
        </pc:cxnChg>
        <pc:cxnChg chg="add del mod">
          <ac:chgData name="Jesus Ruiz" userId="f7ff746ded29f767" providerId="LiveId" clId="{19BD51EE-7501-4E33-A368-12C6A19293FD}" dt="2021-03-03T10:31:31.378" v="8247" actId="478"/>
          <ac:cxnSpMkLst>
            <pc:docMk/>
            <pc:sldMk cId="3764196972" sldId="2229"/>
            <ac:cxnSpMk id="665" creationId="{00000000-0000-0000-0000-000000000000}"/>
          </ac:cxnSpMkLst>
        </pc:cxnChg>
        <pc:cxnChg chg="add del mod">
          <ac:chgData name="Jesus Ruiz" userId="f7ff746ded29f767" providerId="LiveId" clId="{19BD51EE-7501-4E33-A368-12C6A19293FD}" dt="2021-03-03T10:26:53.669" v="8207" actId="478"/>
          <ac:cxnSpMkLst>
            <pc:docMk/>
            <pc:sldMk cId="3764196972" sldId="2229"/>
            <ac:cxnSpMk id="673" creationId="{00000000-0000-0000-0000-000000000000}"/>
          </ac:cxnSpMkLst>
        </pc:cxnChg>
      </pc:sldChg>
      <pc:sldChg chg="addSp delSp modSp add mod ord">
        <pc:chgData name="Jesus Ruiz" userId="f7ff746ded29f767" providerId="LiveId" clId="{19BD51EE-7501-4E33-A368-12C6A19293FD}" dt="2021-03-03T10:52:22.023" v="8936"/>
        <pc:sldMkLst>
          <pc:docMk/>
          <pc:sldMk cId="2681561896" sldId="2230"/>
        </pc:sldMkLst>
        <pc:spChg chg="add mod">
          <ac:chgData name="Jesus Ruiz" userId="f7ff746ded29f767" providerId="LiveId" clId="{19BD51EE-7501-4E33-A368-12C6A19293FD}" dt="2021-03-03T10:46:31.180" v="8923" actId="6549"/>
          <ac:spMkLst>
            <pc:docMk/>
            <pc:sldMk cId="2681561896" sldId="2230"/>
            <ac:spMk id="2" creationId="{1017F225-4235-4104-B380-D17701390C78}"/>
          </ac:spMkLst>
        </pc:spChg>
        <pc:spChg chg="del">
          <ac:chgData name="Jesus Ruiz" userId="f7ff746ded29f767" providerId="LiveId" clId="{19BD51EE-7501-4E33-A368-12C6A19293FD}" dt="2021-03-03T10:42:11.599" v="8572" actId="478"/>
          <ac:spMkLst>
            <pc:docMk/>
            <pc:sldMk cId="2681561896" sldId="2230"/>
            <ac:spMk id="37" creationId="{1B44DE4D-249E-4E93-A57D-BE8F1BD17A42}"/>
          </ac:spMkLst>
        </pc:spChg>
        <pc:spChg chg="del">
          <ac:chgData name="Jesus Ruiz" userId="f7ff746ded29f767" providerId="LiveId" clId="{19BD51EE-7501-4E33-A368-12C6A19293FD}" dt="2021-03-03T10:42:05.070" v="8569" actId="478"/>
          <ac:spMkLst>
            <pc:docMk/>
            <pc:sldMk cId="2681561896" sldId="2230"/>
            <ac:spMk id="38" creationId="{E45E0CD7-0680-458C-B3F3-FB81A1EBABF9}"/>
          </ac:spMkLst>
        </pc:spChg>
        <pc:spChg chg="del">
          <ac:chgData name="Jesus Ruiz" userId="f7ff746ded29f767" providerId="LiveId" clId="{19BD51EE-7501-4E33-A368-12C6A19293FD}" dt="2021-03-03T10:42:05.070" v="8569" actId="478"/>
          <ac:spMkLst>
            <pc:docMk/>
            <pc:sldMk cId="2681561896" sldId="2230"/>
            <ac:spMk id="656" creationId="{00000000-0000-0000-0000-000000000000}"/>
          </ac:spMkLst>
        </pc:spChg>
        <pc:spChg chg="del">
          <ac:chgData name="Jesus Ruiz" userId="f7ff746ded29f767" providerId="LiveId" clId="{19BD51EE-7501-4E33-A368-12C6A19293FD}" dt="2021-03-03T10:42:11.599" v="8572" actId="478"/>
          <ac:spMkLst>
            <pc:docMk/>
            <pc:sldMk cId="2681561896" sldId="2230"/>
            <ac:spMk id="658" creationId="{00000000-0000-0000-0000-000000000000}"/>
          </ac:spMkLst>
        </pc:spChg>
        <pc:spChg chg="del">
          <ac:chgData name="Jesus Ruiz" userId="f7ff746ded29f767" providerId="LiveId" clId="{19BD51EE-7501-4E33-A368-12C6A19293FD}" dt="2021-03-03T10:42:07.185" v="8570" actId="478"/>
          <ac:spMkLst>
            <pc:docMk/>
            <pc:sldMk cId="2681561896" sldId="2230"/>
            <ac:spMk id="666" creationId="{00000000-0000-0000-0000-000000000000}"/>
          </ac:spMkLst>
        </pc:spChg>
        <pc:picChg chg="add del mod">
          <ac:chgData name="Jesus Ruiz" userId="f7ff746ded29f767" providerId="LiveId" clId="{19BD51EE-7501-4E33-A368-12C6A19293FD}" dt="2021-03-03T10:52:22.023" v="8936"/>
          <ac:picMkLst>
            <pc:docMk/>
            <pc:sldMk cId="2681561896" sldId="2230"/>
            <ac:picMk id="25" creationId="{B0541C0D-0CB9-444C-AC9E-7576BA3B9D02}"/>
          </ac:picMkLst>
        </pc:picChg>
        <pc:picChg chg="del">
          <ac:chgData name="Jesus Ruiz" userId="f7ff746ded29f767" providerId="LiveId" clId="{19BD51EE-7501-4E33-A368-12C6A19293FD}" dt="2021-03-03T10:42:11.599" v="8572" actId="478"/>
          <ac:picMkLst>
            <pc:docMk/>
            <pc:sldMk cId="2681561896" sldId="2230"/>
            <ac:picMk id="28" creationId="{C3DEB15E-60E0-4D91-B92E-8728A575C687}"/>
          </ac:picMkLst>
        </pc:picChg>
        <pc:picChg chg="del">
          <ac:chgData name="Jesus Ruiz" userId="f7ff746ded29f767" providerId="LiveId" clId="{19BD51EE-7501-4E33-A368-12C6A19293FD}" dt="2021-03-03T10:42:11.599" v="8572" actId="478"/>
          <ac:picMkLst>
            <pc:docMk/>
            <pc:sldMk cId="2681561896" sldId="2230"/>
            <ac:picMk id="52" creationId="{BE219CCC-5B84-4F19-B263-98F183158BEB}"/>
          </ac:picMkLst>
        </pc:picChg>
        <pc:cxnChg chg="del mod">
          <ac:chgData name="Jesus Ruiz" userId="f7ff746ded29f767" providerId="LiveId" clId="{19BD51EE-7501-4E33-A368-12C6A19293FD}" dt="2021-03-03T10:42:11.599" v="8572" actId="478"/>
          <ac:cxnSpMkLst>
            <pc:docMk/>
            <pc:sldMk cId="2681561896" sldId="2230"/>
            <ac:cxnSpMk id="43" creationId="{6FD11C6D-C868-4A77-8EE7-BA338814985D}"/>
          </ac:cxnSpMkLst>
        </pc:cxnChg>
        <pc:cxnChg chg="del mod">
          <ac:chgData name="Jesus Ruiz" userId="f7ff746ded29f767" providerId="LiveId" clId="{19BD51EE-7501-4E33-A368-12C6A19293FD}" dt="2021-03-03T10:42:08.815" v="8571" actId="478"/>
          <ac:cxnSpMkLst>
            <pc:docMk/>
            <pc:sldMk cId="2681561896" sldId="2230"/>
            <ac:cxnSpMk id="664" creationId="{00000000-0000-0000-0000-000000000000}"/>
          </ac:cxnSpMkLst>
        </pc:cxnChg>
      </pc:sldChg>
      <pc:sldChg chg="addSp delSp modSp add mod">
        <pc:chgData name="Jesus Ruiz" userId="f7ff746ded29f767" providerId="LiveId" clId="{19BD51EE-7501-4E33-A368-12C6A19293FD}" dt="2021-03-03T14:16:32.499" v="9049" actId="14100"/>
        <pc:sldMkLst>
          <pc:docMk/>
          <pc:sldMk cId="2301844085" sldId="2231"/>
        </pc:sldMkLst>
        <pc:spChg chg="add mod">
          <ac:chgData name="Jesus Ruiz" userId="f7ff746ded29f767" providerId="LiveId" clId="{19BD51EE-7501-4E33-A368-12C6A19293FD}" dt="2021-03-03T10:58:50.018" v="9020" actId="207"/>
          <ac:spMkLst>
            <pc:docMk/>
            <pc:sldMk cId="2301844085" sldId="2231"/>
            <ac:spMk id="2" creationId="{548E42EB-B680-4249-B10E-12E058736CF0}"/>
          </ac:spMkLst>
        </pc:spChg>
        <pc:spChg chg="add mod ord">
          <ac:chgData name="Jesus Ruiz" userId="f7ff746ded29f767" providerId="LiveId" clId="{19BD51EE-7501-4E33-A368-12C6A19293FD}" dt="2021-03-03T10:59:35.664" v="9023" actId="207"/>
          <ac:spMkLst>
            <pc:docMk/>
            <pc:sldMk cId="2301844085" sldId="2231"/>
            <ac:spMk id="30" creationId="{50883A8B-3CE2-472C-B7ED-267B07AAE65B}"/>
          </ac:spMkLst>
        </pc:spChg>
        <pc:spChg chg="add mod">
          <ac:chgData name="Jesus Ruiz" userId="f7ff746ded29f767" providerId="LiveId" clId="{19BD51EE-7501-4E33-A368-12C6A19293FD}" dt="2021-03-03T10:54:39.853" v="8969" actId="1076"/>
          <ac:spMkLst>
            <pc:docMk/>
            <pc:sldMk cId="2301844085" sldId="2231"/>
            <ac:spMk id="31" creationId="{E0A6AF3F-F3CA-44BC-BE48-1403597720D9}"/>
          </ac:spMkLst>
        </pc:spChg>
        <pc:spChg chg="add mod">
          <ac:chgData name="Jesus Ruiz" userId="f7ff746ded29f767" providerId="LiveId" clId="{19BD51EE-7501-4E33-A368-12C6A19293FD}" dt="2021-03-03T10:55:00.504" v="8982" actId="1076"/>
          <ac:spMkLst>
            <pc:docMk/>
            <pc:sldMk cId="2301844085" sldId="2231"/>
            <ac:spMk id="32" creationId="{1825FD56-9F89-4898-BF45-8CBB74F3DDEC}"/>
          </ac:spMkLst>
        </pc:spChg>
        <pc:spChg chg="add mod">
          <ac:chgData name="Jesus Ruiz" userId="f7ff746ded29f767" providerId="LiveId" clId="{19BD51EE-7501-4E33-A368-12C6A19293FD}" dt="2021-03-03T10:55:09.667" v="8984" actId="1076"/>
          <ac:spMkLst>
            <pc:docMk/>
            <pc:sldMk cId="2301844085" sldId="2231"/>
            <ac:spMk id="33" creationId="{2E02B95F-0BE7-4B4F-BF88-7E490188D461}"/>
          </ac:spMkLst>
        </pc:spChg>
        <pc:spChg chg="del">
          <ac:chgData name="Jesus Ruiz" userId="f7ff746ded29f767" providerId="LiveId" clId="{19BD51EE-7501-4E33-A368-12C6A19293FD}" dt="2021-03-03T10:50:34.459" v="8925" actId="478"/>
          <ac:spMkLst>
            <pc:docMk/>
            <pc:sldMk cId="2301844085" sldId="2231"/>
            <ac:spMk id="35" creationId="{3FD7F9BC-E0E4-4600-9495-FD4B8BD700F9}"/>
          </ac:spMkLst>
        </pc:spChg>
        <pc:spChg chg="del">
          <ac:chgData name="Jesus Ruiz" userId="f7ff746ded29f767" providerId="LiveId" clId="{19BD51EE-7501-4E33-A368-12C6A19293FD}" dt="2021-03-03T10:50:44.238" v="8927" actId="478"/>
          <ac:spMkLst>
            <pc:docMk/>
            <pc:sldMk cId="2301844085" sldId="2231"/>
            <ac:spMk id="36" creationId="{DF6299D7-A707-413A-BD1C-ECF1177A5BB9}"/>
          </ac:spMkLst>
        </pc:spChg>
        <pc:spChg chg="del">
          <ac:chgData name="Jesus Ruiz" userId="f7ff746ded29f767" providerId="LiveId" clId="{19BD51EE-7501-4E33-A368-12C6A19293FD}" dt="2021-03-03T10:50:44.238" v="8927" actId="478"/>
          <ac:spMkLst>
            <pc:docMk/>
            <pc:sldMk cId="2301844085" sldId="2231"/>
            <ac:spMk id="37" creationId="{1B44DE4D-249E-4E93-A57D-BE8F1BD17A42}"/>
          </ac:spMkLst>
        </pc:spChg>
        <pc:spChg chg="del">
          <ac:chgData name="Jesus Ruiz" userId="f7ff746ded29f767" providerId="LiveId" clId="{19BD51EE-7501-4E33-A368-12C6A19293FD}" dt="2021-03-03T10:50:34.459" v="8925" actId="478"/>
          <ac:spMkLst>
            <pc:docMk/>
            <pc:sldMk cId="2301844085" sldId="2231"/>
            <ac:spMk id="38" creationId="{E45E0CD7-0680-458C-B3F3-FB81A1EBABF9}"/>
          </ac:spMkLst>
        </pc:spChg>
        <pc:spChg chg="add mod">
          <ac:chgData name="Jesus Ruiz" userId="f7ff746ded29f767" providerId="LiveId" clId="{19BD51EE-7501-4E33-A368-12C6A19293FD}" dt="2021-03-03T10:55:18.252" v="8986" actId="1076"/>
          <ac:spMkLst>
            <pc:docMk/>
            <pc:sldMk cId="2301844085" sldId="2231"/>
            <ac:spMk id="39" creationId="{1AB2017B-274E-4E62-9D07-3E9BA5BBE7C2}"/>
          </ac:spMkLst>
        </pc:spChg>
        <pc:spChg chg="add mod">
          <ac:chgData name="Jesus Ruiz" userId="f7ff746ded29f767" providerId="LiveId" clId="{19BD51EE-7501-4E33-A368-12C6A19293FD}" dt="2021-03-03T10:56:01.726" v="8992" actId="1076"/>
          <ac:spMkLst>
            <pc:docMk/>
            <pc:sldMk cId="2301844085" sldId="2231"/>
            <ac:spMk id="40" creationId="{FD7F426A-5690-48E2-B5E2-DF16AD2D234F}"/>
          </ac:spMkLst>
        </pc:spChg>
        <pc:spChg chg="add mod">
          <ac:chgData name="Jesus Ruiz" userId="f7ff746ded29f767" providerId="LiveId" clId="{19BD51EE-7501-4E33-A368-12C6A19293FD}" dt="2021-03-03T14:16:23.805" v="9047" actId="1076"/>
          <ac:spMkLst>
            <pc:docMk/>
            <pc:sldMk cId="2301844085" sldId="2231"/>
            <ac:spMk id="41" creationId="{0FD9DD67-CFD9-4410-B34A-FCD58FC02DA8}"/>
          </ac:spMkLst>
        </pc:spChg>
        <pc:spChg chg="del">
          <ac:chgData name="Jesus Ruiz" userId="f7ff746ded29f767" providerId="LiveId" clId="{19BD51EE-7501-4E33-A368-12C6A19293FD}" dt="2021-03-03T10:50:34.459" v="8925" actId="478"/>
          <ac:spMkLst>
            <pc:docMk/>
            <pc:sldMk cId="2301844085" sldId="2231"/>
            <ac:spMk id="51" creationId="{D0F76022-11BA-4BA6-BC4E-4FF38B6F7691}"/>
          </ac:spMkLst>
        </pc:spChg>
        <pc:spChg chg="ord">
          <ac:chgData name="Jesus Ruiz" userId="f7ff746ded29f767" providerId="LiveId" clId="{19BD51EE-7501-4E33-A368-12C6A19293FD}" dt="2021-03-03T10:58:00.003" v="9011" actId="166"/>
          <ac:spMkLst>
            <pc:docMk/>
            <pc:sldMk cId="2301844085" sldId="2231"/>
            <ac:spMk id="653" creationId="{00000000-0000-0000-0000-000000000000}"/>
          </ac:spMkLst>
        </pc:spChg>
        <pc:spChg chg="del">
          <ac:chgData name="Jesus Ruiz" userId="f7ff746ded29f767" providerId="LiveId" clId="{19BD51EE-7501-4E33-A368-12C6A19293FD}" dt="2021-03-03T10:50:34.459" v="8925" actId="478"/>
          <ac:spMkLst>
            <pc:docMk/>
            <pc:sldMk cId="2301844085" sldId="2231"/>
            <ac:spMk id="656" creationId="{00000000-0000-0000-0000-000000000000}"/>
          </ac:spMkLst>
        </pc:spChg>
        <pc:spChg chg="del">
          <ac:chgData name="Jesus Ruiz" userId="f7ff746ded29f767" providerId="LiveId" clId="{19BD51EE-7501-4E33-A368-12C6A19293FD}" dt="2021-03-03T10:50:34.459" v="8925" actId="478"/>
          <ac:spMkLst>
            <pc:docMk/>
            <pc:sldMk cId="2301844085" sldId="2231"/>
            <ac:spMk id="657" creationId="{00000000-0000-0000-0000-000000000000}"/>
          </ac:spMkLst>
        </pc:spChg>
        <pc:spChg chg="del">
          <ac:chgData name="Jesus Ruiz" userId="f7ff746ded29f767" providerId="LiveId" clId="{19BD51EE-7501-4E33-A368-12C6A19293FD}" dt="2021-03-03T10:50:44.238" v="8927" actId="478"/>
          <ac:spMkLst>
            <pc:docMk/>
            <pc:sldMk cId="2301844085" sldId="2231"/>
            <ac:spMk id="658" creationId="{00000000-0000-0000-0000-000000000000}"/>
          </ac:spMkLst>
        </pc:spChg>
        <pc:spChg chg="del">
          <ac:chgData name="Jesus Ruiz" userId="f7ff746ded29f767" providerId="LiveId" clId="{19BD51EE-7501-4E33-A368-12C6A19293FD}" dt="2021-03-03T10:50:44.238" v="8927" actId="478"/>
          <ac:spMkLst>
            <pc:docMk/>
            <pc:sldMk cId="2301844085" sldId="2231"/>
            <ac:spMk id="659" creationId="{00000000-0000-0000-0000-000000000000}"/>
          </ac:spMkLst>
        </pc:spChg>
        <pc:spChg chg="del">
          <ac:chgData name="Jesus Ruiz" userId="f7ff746ded29f767" providerId="LiveId" clId="{19BD51EE-7501-4E33-A368-12C6A19293FD}" dt="2021-03-03T10:50:47.511" v="8928" actId="478"/>
          <ac:spMkLst>
            <pc:docMk/>
            <pc:sldMk cId="2301844085" sldId="2231"/>
            <ac:spMk id="666" creationId="{00000000-0000-0000-0000-000000000000}"/>
          </ac:spMkLst>
        </pc:spChg>
        <pc:spChg chg="del">
          <ac:chgData name="Jesus Ruiz" userId="f7ff746ded29f767" providerId="LiveId" clId="{19BD51EE-7501-4E33-A368-12C6A19293FD}" dt="2021-03-03T10:50:40.273" v="8926" actId="478"/>
          <ac:spMkLst>
            <pc:docMk/>
            <pc:sldMk cId="2301844085" sldId="2231"/>
            <ac:spMk id="667" creationId="{00000000-0000-0000-0000-000000000000}"/>
          </ac:spMkLst>
        </pc:spChg>
        <pc:spChg chg="ord">
          <ac:chgData name="Jesus Ruiz" userId="f7ff746ded29f767" providerId="LiveId" clId="{19BD51EE-7501-4E33-A368-12C6A19293FD}" dt="2021-03-03T10:58:00.003" v="9011" actId="166"/>
          <ac:spMkLst>
            <pc:docMk/>
            <pc:sldMk cId="2301844085" sldId="2231"/>
            <ac:spMk id="672" creationId="{00000000-0000-0000-0000-000000000000}"/>
          </ac:spMkLst>
        </pc:spChg>
        <pc:spChg chg="mod ord">
          <ac:chgData name="Jesus Ruiz" userId="f7ff746ded29f767" providerId="LiveId" clId="{19BD51EE-7501-4E33-A368-12C6A19293FD}" dt="2021-03-03T10:58:00.003" v="9011" actId="166"/>
          <ac:spMkLst>
            <pc:docMk/>
            <pc:sldMk cId="2301844085" sldId="2231"/>
            <ac:spMk id="675" creationId="{00000000-0000-0000-0000-000000000000}"/>
          </ac:spMkLst>
        </pc:spChg>
        <pc:picChg chg="add mod">
          <ac:chgData name="Jesus Ruiz" userId="f7ff746ded29f767" providerId="LiveId" clId="{19BD51EE-7501-4E33-A368-12C6A19293FD}" dt="2021-03-03T10:58:37.825" v="9019" actId="1038"/>
          <ac:picMkLst>
            <pc:docMk/>
            <pc:sldMk cId="2301844085" sldId="2231"/>
            <ac:picMk id="25" creationId="{239549CA-227A-448A-8BD2-DD8A09786F1A}"/>
          </ac:picMkLst>
        </pc:picChg>
        <pc:picChg chg="add mod">
          <ac:chgData name="Jesus Ruiz" userId="f7ff746ded29f767" providerId="LiveId" clId="{19BD51EE-7501-4E33-A368-12C6A19293FD}" dt="2021-03-03T10:52:49.332" v="8941" actId="1076"/>
          <ac:picMkLst>
            <pc:docMk/>
            <pc:sldMk cId="2301844085" sldId="2231"/>
            <ac:picMk id="26" creationId="{094B8040-0E04-4872-9FE7-F9F2EA5DBA91}"/>
          </ac:picMkLst>
        </pc:picChg>
        <pc:picChg chg="add mod">
          <ac:chgData name="Jesus Ruiz" userId="f7ff746ded29f767" providerId="LiveId" clId="{19BD51EE-7501-4E33-A368-12C6A19293FD}" dt="2021-03-03T10:56:01.726" v="8992" actId="1076"/>
          <ac:picMkLst>
            <pc:docMk/>
            <pc:sldMk cId="2301844085" sldId="2231"/>
            <ac:picMk id="27" creationId="{00733B98-55C6-42FB-8219-BF36C61389C6}"/>
          </ac:picMkLst>
        </pc:picChg>
        <pc:picChg chg="del">
          <ac:chgData name="Jesus Ruiz" userId="f7ff746ded29f767" providerId="LiveId" clId="{19BD51EE-7501-4E33-A368-12C6A19293FD}" dt="2021-03-03T10:50:44.238" v="8927" actId="478"/>
          <ac:picMkLst>
            <pc:docMk/>
            <pc:sldMk cId="2301844085" sldId="2231"/>
            <ac:picMk id="28" creationId="{C3DEB15E-60E0-4D91-B92E-8728A575C687}"/>
          </ac:picMkLst>
        </pc:picChg>
        <pc:picChg chg="del">
          <ac:chgData name="Jesus Ruiz" userId="f7ff746ded29f767" providerId="LiveId" clId="{19BD51EE-7501-4E33-A368-12C6A19293FD}" dt="2021-03-03T10:50:34.459" v="8925" actId="478"/>
          <ac:picMkLst>
            <pc:docMk/>
            <pc:sldMk cId="2301844085" sldId="2231"/>
            <ac:picMk id="34" creationId="{EF33733E-7AC9-4EC9-8157-C55CB25EE7ED}"/>
          </ac:picMkLst>
        </pc:picChg>
        <pc:picChg chg="del">
          <ac:chgData name="Jesus Ruiz" userId="f7ff746ded29f767" providerId="LiveId" clId="{19BD51EE-7501-4E33-A368-12C6A19293FD}" dt="2021-03-03T10:50:44.238" v="8927" actId="478"/>
          <ac:picMkLst>
            <pc:docMk/>
            <pc:sldMk cId="2301844085" sldId="2231"/>
            <ac:picMk id="52" creationId="{BE219CCC-5B84-4F19-B263-98F183158BEB}"/>
          </ac:picMkLst>
        </pc:picChg>
        <pc:picChg chg="mod ord">
          <ac:chgData name="Jesus Ruiz" userId="f7ff746ded29f767" providerId="LiveId" clId="{19BD51EE-7501-4E33-A368-12C6A19293FD}" dt="2021-03-03T10:58:00.003" v="9011" actId="166"/>
          <ac:picMkLst>
            <pc:docMk/>
            <pc:sldMk cId="2301844085" sldId="2231"/>
            <ac:picMk id="655" creationId="{00000000-0000-0000-0000-000000000000}"/>
          </ac:picMkLst>
        </pc:picChg>
        <pc:cxnChg chg="del mod">
          <ac:chgData name="Jesus Ruiz" userId="f7ff746ded29f767" providerId="LiveId" clId="{19BD51EE-7501-4E33-A368-12C6A19293FD}" dt="2021-03-03T10:50:34.459" v="8925" actId="478"/>
          <ac:cxnSpMkLst>
            <pc:docMk/>
            <pc:sldMk cId="2301844085" sldId="2231"/>
            <ac:cxnSpMk id="29" creationId="{7A23A97A-469C-40DA-8C63-2220CD035EB0}"/>
          </ac:cxnSpMkLst>
        </pc:cxnChg>
        <pc:cxnChg chg="add mod">
          <ac:chgData name="Jesus Ruiz" userId="f7ff746ded29f767" providerId="LiveId" clId="{19BD51EE-7501-4E33-A368-12C6A19293FD}" dt="2021-03-03T14:14:52.168" v="9027" actId="14100"/>
          <ac:cxnSpMkLst>
            <pc:docMk/>
            <pc:sldMk cId="2301844085" sldId="2231"/>
            <ac:cxnSpMk id="42" creationId="{F63A3F56-2090-4F00-A5E5-319AC36DE6C7}"/>
          </ac:cxnSpMkLst>
        </pc:cxnChg>
        <pc:cxnChg chg="del mod">
          <ac:chgData name="Jesus Ruiz" userId="f7ff746ded29f767" providerId="LiveId" clId="{19BD51EE-7501-4E33-A368-12C6A19293FD}" dt="2021-03-03T10:50:44.238" v="8927" actId="478"/>
          <ac:cxnSpMkLst>
            <pc:docMk/>
            <pc:sldMk cId="2301844085" sldId="2231"/>
            <ac:cxnSpMk id="43" creationId="{6FD11C6D-C868-4A77-8EE7-BA338814985D}"/>
          </ac:cxnSpMkLst>
        </pc:cxnChg>
        <pc:cxnChg chg="add mod">
          <ac:chgData name="Jesus Ruiz" userId="f7ff746ded29f767" providerId="LiveId" clId="{19BD51EE-7501-4E33-A368-12C6A19293FD}" dt="2021-03-03T14:15:06.766" v="9030" actId="14100"/>
          <ac:cxnSpMkLst>
            <pc:docMk/>
            <pc:sldMk cId="2301844085" sldId="2231"/>
            <ac:cxnSpMk id="44" creationId="{7AEFE79C-9A53-464A-BF3E-2908115C748A}"/>
          </ac:cxnSpMkLst>
        </pc:cxnChg>
        <pc:cxnChg chg="add mod">
          <ac:chgData name="Jesus Ruiz" userId="f7ff746ded29f767" providerId="LiveId" clId="{19BD51EE-7501-4E33-A368-12C6A19293FD}" dt="2021-03-03T14:15:25.348" v="9033" actId="14100"/>
          <ac:cxnSpMkLst>
            <pc:docMk/>
            <pc:sldMk cId="2301844085" sldId="2231"/>
            <ac:cxnSpMk id="45" creationId="{E09121B1-76BF-4C6A-9135-69DD9A898901}"/>
          </ac:cxnSpMkLst>
        </pc:cxnChg>
        <pc:cxnChg chg="add mod">
          <ac:chgData name="Jesus Ruiz" userId="f7ff746ded29f767" providerId="LiveId" clId="{19BD51EE-7501-4E33-A368-12C6A19293FD}" dt="2021-03-03T14:15:54.808" v="9040" actId="14100"/>
          <ac:cxnSpMkLst>
            <pc:docMk/>
            <pc:sldMk cId="2301844085" sldId="2231"/>
            <ac:cxnSpMk id="46" creationId="{AD8F6ED5-9A5E-45F4-B4BF-C7804D953B72}"/>
          </ac:cxnSpMkLst>
        </pc:cxnChg>
        <pc:cxnChg chg="del mod">
          <ac:chgData name="Jesus Ruiz" userId="f7ff746ded29f767" providerId="LiveId" clId="{19BD51EE-7501-4E33-A368-12C6A19293FD}" dt="2021-03-03T10:50:40.273" v="8926" actId="478"/>
          <ac:cxnSpMkLst>
            <pc:docMk/>
            <pc:sldMk cId="2301844085" sldId="2231"/>
            <ac:cxnSpMk id="47" creationId="{0B227393-2079-4A48-A627-0F1A5BF195A9}"/>
          </ac:cxnSpMkLst>
        </pc:cxnChg>
        <pc:cxnChg chg="add mod">
          <ac:chgData name="Jesus Ruiz" userId="f7ff746ded29f767" providerId="LiveId" clId="{19BD51EE-7501-4E33-A368-12C6A19293FD}" dt="2021-03-03T14:16:14.855" v="9044" actId="1076"/>
          <ac:cxnSpMkLst>
            <pc:docMk/>
            <pc:sldMk cId="2301844085" sldId="2231"/>
            <ac:cxnSpMk id="48" creationId="{4AB43814-C7AF-40FF-A8AF-019D3F92393B}"/>
          </ac:cxnSpMkLst>
        </pc:cxnChg>
        <pc:cxnChg chg="add mod">
          <ac:chgData name="Jesus Ruiz" userId="f7ff746ded29f767" providerId="LiveId" clId="{19BD51EE-7501-4E33-A368-12C6A19293FD}" dt="2021-03-03T14:16:32.499" v="9049" actId="14100"/>
          <ac:cxnSpMkLst>
            <pc:docMk/>
            <pc:sldMk cId="2301844085" sldId="2231"/>
            <ac:cxnSpMk id="49" creationId="{5633ACF6-6E4D-4F09-9AAF-B4486EA6ED89}"/>
          </ac:cxnSpMkLst>
        </pc:cxnChg>
        <pc:cxnChg chg="del mod">
          <ac:chgData name="Jesus Ruiz" userId="f7ff746ded29f767" providerId="LiveId" clId="{19BD51EE-7501-4E33-A368-12C6A19293FD}" dt="2021-03-03T10:50:47.511" v="8928" actId="478"/>
          <ac:cxnSpMkLst>
            <pc:docMk/>
            <pc:sldMk cId="2301844085" sldId="2231"/>
            <ac:cxnSpMk id="664" creationId="{00000000-0000-0000-0000-000000000000}"/>
          </ac:cxnSpMkLst>
        </pc:cxnChg>
      </pc:sldChg>
      <pc:sldChg chg="addSp delSp modSp add mod">
        <pc:chgData name="Jesus Ruiz" userId="f7ff746ded29f767" providerId="LiveId" clId="{19BD51EE-7501-4E33-A368-12C6A19293FD}" dt="2021-03-03T14:22:04.754" v="9120" actId="20577"/>
        <pc:sldMkLst>
          <pc:docMk/>
          <pc:sldMk cId="1830005866" sldId="2232"/>
        </pc:sldMkLst>
        <pc:spChg chg="del">
          <ac:chgData name="Jesus Ruiz" userId="f7ff746ded29f767" providerId="LiveId" clId="{19BD51EE-7501-4E33-A368-12C6A19293FD}" dt="2021-03-03T14:21:17.226" v="9117" actId="478"/>
          <ac:spMkLst>
            <pc:docMk/>
            <pc:sldMk cId="1830005866" sldId="2232"/>
            <ac:spMk id="9" creationId="{E90FFCD2-EFF7-46E3-BB58-BD34E9CE7BD9}"/>
          </ac:spMkLst>
        </pc:spChg>
        <pc:spChg chg="add del">
          <ac:chgData name="Jesus Ruiz" userId="f7ff746ded29f767" providerId="LiveId" clId="{19BD51EE-7501-4E33-A368-12C6A19293FD}" dt="2021-03-03T14:18:55.541" v="9052" actId="478"/>
          <ac:spMkLst>
            <pc:docMk/>
            <pc:sldMk cId="1830005866" sldId="2232"/>
            <ac:spMk id="11" creationId="{241D46C1-45CB-44DD-A511-B962F5077248}"/>
          </ac:spMkLst>
        </pc:spChg>
        <pc:spChg chg="add mod">
          <ac:chgData name="Jesus Ruiz" userId="f7ff746ded29f767" providerId="LiveId" clId="{19BD51EE-7501-4E33-A368-12C6A19293FD}" dt="2021-03-03T14:19:56.850" v="9059" actId="14100"/>
          <ac:spMkLst>
            <pc:docMk/>
            <pc:sldMk cId="1830005866" sldId="2232"/>
            <ac:spMk id="12" creationId="{3BD8A454-DFFF-430E-A163-DCA61C348127}"/>
          </ac:spMkLst>
        </pc:spChg>
        <pc:spChg chg="add mod">
          <ac:chgData name="Jesus Ruiz" userId="f7ff746ded29f767" providerId="LiveId" clId="{19BD51EE-7501-4E33-A368-12C6A19293FD}" dt="2021-03-03T14:22:04.754" v="9120" actId="20577"/>
          <ac:spMkLst>
            <pc:docMk/>
            <pc:sldMk cId="1830005866" sldId="2232"/>
            <ac:spMk id="13" creationId="{14FBE411-196A-4744-A0FF-43B99AE29119}"/>
          </ac:spMkLst>
        </pc:spChg>
        <pc:spChg chg="add mod">
          <ac:chgData name="Jesus Ruiz" userId="f7ff746ded29f767" providerId="LiveId" clId="{19BD51EE-7501-4E33-A368-12C6A19293FD}" dt="2021-03-03T14:21:17.768" v="9118"/>
          <ac:spMkLst>
            <pc:docMk/>
            <pc:sldMk cId="1830005866" sldId="2232"/>
            <ac:spMk id="16" creationId="{C5B9EAA8-FC8A-462B-A38F-29558F6F40DE}"/>
          </ac:spMkLst>
        </pc:spChg>
      </pc:sldChg>
      <pc:sldMasterChg chg="delSldLayout">
        <pc:chgData name="Jesus Ruiz" userId="f7ff746ded29f767" providerId="LiveId" clId="{19BD51EE-7501-4E33-A368-12C6A19293FD}" dt="2021-02-16T13:44:44.728" v="2443" actId="47"/>
        <pc:sldMasterMkLst>
          <pc:docMk/>
          <pc:sldMasterMk cId="3952043828" sldId="2147483660"/>
        </pc:sldMasterMkLst>
        <pc:sldLayoutChg chg="del">
          <pc:chgData name="Jesus Ruiz" userId="f7ff746ded29f767" providerId="LiveId" clId="{19BD51EE-7501-4E33-A368-12C6A19293FD}" dt="2021-02-16T13:44:44.728" v="2443" actId="47"/>
          <pc:sldLayoutMkLst>
            <pc:docMk/>
            <pc:sldMasterMk cId="3952043828" sldId="2147483660"/>
            <pc:sldLayoutMk cId="3654497776" sldId="2147483848"/>
          </pc:sldLayoutMkLst>
        </pc:sldLayoutChg>
      </pc:sldMasterChg>
    </pc:docChg>
  </pc:docChgLst>
  <pc:docChgLst>
    <pc:chgData name="Jesus Ruiz" userId="f7ff746ded29f767" providerId="LiveId" clId="{A0A8CC6E-1D27-4BFA-8A80-51A18A819659}"/>
    <pc:docChg chg="custSel addSld delSld modSld sldOrd delMainMaster">
      <pc:chgData name="Jesus Ruiz" userId="f7ff746ded29f767" providerId="LiveId" clId="{A0A8CC6E-1D27-4BFA-8A80-51A18A819659}" dt="2021-03-03T15:56:22.556" v="433" actId="6549"/>
      <pc:docMkLst>
        <pc:docMk/>
      </pc:docMkLst>
      <pc:sldChg chg="add del">
        <pc:chgData name="Jesus Ruiz" userId="f7ff746ded29f767" providerId="LiveId" clId="{A0A8CC6E-1D27-4BFA-8A80-51A18A819659}" dt="2021-03-03T15:25:35.317" v="87" actId="47"/>
        <pc:sldMkLst>
          <pc:docMk/>
          <pc:sldMk cId="0" sldId="259"/>
        </pc:sldMkLst>
      </pc:sldChg>
      <pc:sldChg chg="add del">
        <pc:chgData name="Jesus Ruiz" userId="f7ff746ded29f767" providerId="LiveId" clId="{A0A8CC6E-1D27-4BFA-8A80-51A18A819659}" dt="2021-03-03T15:22:13.388" v="84"/>
        <pc:sldMkLst>
          <pc:docMk/>
          <pc:sldMk cId="0" sldId="266"/>
        </pc:sldMkLst>
      </pc:sldChg>
      <pc:sldChg chg="add del">
        <pc:chgData name="Jesus Ruiz" userId="f7ff746ded29f767" providerId="LiveId" clId="{A0A8CC6E-1D27-4BFA-8A80-51A18A819659}" dt="2021-03-03T15:22:13.388" v="84"/>
        <pc:sldMkLst>
          <pc:docMk/>
          <pc:sldMk cId="0" sldId="267"/>
        </pc:sldMkLst>
      </pc:sldChg>
      <pc:sldChg chg="add del">
        <pc:chgData name="Jesus Ruiz" userId="f7ff746ded29f767" providerId="LiveId" clId="{A0A8CC6E-1D27-4BFA-8A80-51A18A819659}" dt="2021-03-03T15:22:13.388" v="84"/>
        <pc:sldMkLst>
          <pc:docMk/>
          <pc:sldMk cId="0" sldId="271"/>
        </pc:sldMkLst>
      </pc:sldChg>
      <pc:sldChg chg="add del">
        <pc:chgData name="Jesus Ruiz" userId="f7ff746ded29f767" providerId="LiveId" clId="{A0A8CC6E-1D27-4BFA-8A80-51A18A819659}" dt="2021-03-03T15:22:13.388" v="84"/>
        <pc:sldMkLst>
          <pc:docMk/>
          <pc:sldMk cId="0" sldId="272"/>
        </pc:sldMkLst>
      </pc:sldChg>
      <pc:sldChg chg="add del">
        <pc:chgData name="Jesus Ruiz" userId="f7ff746ded29f767" providerId="LiveId" clId="{A0A8CC6E-1D27-4BFA-8A80-51A18A819659}" dt="2021-03-03T15:22:13.388" v="84"/>
        <pc:sldMkLst>
          <pc:docMk/>
          <pc:sldMk cId="0" sldId="273"/>
        </pc:sldMkLst>
      </pc:sldChg>
      <pc:sldChg chg="add del">
        <pc:chgData name="Jesus Ruiz" userId="f7ff746ded29f767" providerId="LiveId" clId="{A0A8CC6E-1D27-4BFA-8A80-51A18A819659}" dt="2021-03-03T15:22:13.388" v="84"/>
        <pc:sldMkLst>
          <pc:docMk/>
          <pc:sldMk cId="0" sldId="274"/>
        </pc:sldMkLst>
      </pc:sldChg>
      <pc:sldChg chg="add del">
        <pc:chgData name="Jesus Ruiz" userId="f7ff746ded29f767" providerId="LiveId" clId="{A0A8CC6E-1D27-4BFA-8A80-51A18A819659}" dt="2021-03-03T15:22:13.388" v="84"/>
        <pc:sldMkLst>
          <pc:docMk/>
          <pc:sldMk cId="0" sldId="275"/>
        </pc:sldMkLst>
      </pc:sldChg>
      <pc:sldChg chg="add del ord">
        <pc:chgData name="Jesus Ruiz" userId="f7ff746ded29f767" providerId="LiveId" clId="{A0A8CC6E-1D27-4BFA-8A80-51A18A819659}" dt="2021-03-03T15:29:46.110" v="99"/>
        <pc:sldMkLst>
          <pc:docMk/>
          <pc:sldMk cId="0" sldId="276"/>
        </pc:sldMkLst>
      </pc:sldChg>
      <pc:sldChg chg="add del">
        <pc:chgData name="Jesus Ruiz" userId="f7ff746ded29f767" providerId="LiveId" clId="{A0A8CC6E-1D27-4BFA-8A80-51A18A819659}" dt="2021-03-03T15:22:13.388" v="84"/>
        <pc:sldMkLst>
          <pc:docMk/>
          <pc:sldMk cId="0" sldId="277"/>
        </pc:sldMkLst>
      </pc:sldChg>
      <pc:sldChg chg="add del">
        <pc:chgData name="Jesus Ruiz" userId="f7ff746ded29f767" providerId="LiveId" clId="{A0A8CC6E-1D27-4BFA-8A80-51A18A819659}" dt="2021-03-03T15:22:13.388" v="84"/>
        <pc:sldMkLst>
          <pc:docMk/>
          <pc:sldMk cId="0" sldId="281"/>
        </pc:sldMkLst>
      </pc:sldChg>
      <pc:sldChg chg="add del ord">
        <pc:chgData name="Jesus Ruiz" userId="f7ff746ded29f767" providerId="LiveId" clId="{A0A8CC6E-1D27-4BFA-8A80-51A18A819659}" dt="2021-03-03T15:25:07.936" v="86"/>
        <pc:sldMkLst>
          <pc:docMk/>
          <pc:sldMk cId="892480658" sldId="282"/>
        </pc:sldMkLst>
      </pc:sldChg>
      <pc:sldChg chg="add">
        <pc:chgData name="Jesus Ruiz" userId="f7ff746ded29f767" providerId="LiveId" clId="{A0A8CC6E-1D27-4BFA-8A80-51A18A819659}" dt="2021-03-03T15:39:43.287" v="180"/>
        <pc:sldMkLst>
          <pc:docMk/>
          <pc:sldMk cId="2294103440" sldId="357"/>
        </pc:sldMkLst>
      </pc:sldChg>
      <pc:sldChg chg="del">
        <pc:chgData name="Jesus Ruiz" userId="f7ff746ded29f767" providerId="LiveId" clId="{A0A8CC6E-1D27-4BFA-8A80-51A18A819659}" dt="2021-03-03T15:39:33.177" v="179" actId="2696"/>
        <pc:sldMkLst>
          <pc:docMk/>
          <pc:sldMk cId="2485897262" sldId="357"/>
        </pc:sldMkLst>
      </pc:sldChg>
      <pc:sldChg chg="del">
        <pc:chgData name="Jesus Ruiz" userId="f7ff746ded29f767" providerId="LiveId" clId="{A0A8CC6E-1D27-4BFA-8A80-51A18A819659}" dt="2021-03-03T15:39:33.177" v="179" actId="2696"/>
        <pc:sldMkLst>
          <pc:docMk/>
          <pc:sldMk cId="1719804199" sldId="358"/>
        </pc:sldMkLst>
      </pc:sldChg>
      <pc:sldChg chg="add">
        <pc:chgData name="Jesus Ruiz" userId="f7ff746ded29f767" providerId="LiveId" clId="{A0A8CC6E-1D27-4BFA-8A80-51A18A819659}" dt="2021-03-03T15:39:43.287" v="180"/>
        <pc:sldMkLst>
          <pc:docMk/>
          <pc:sldMk cId="1984249614" sldId="358"/>
        </pc:sldMkLst>
      </pc:sldChg>
      <pc:sldChg chg="modSp add mod">
        <pc:chgData name="Jesus Ruiz" userId="f7ff746ded29f767" providerId="LiveId" clId="{A0A8CC6E-1D27-4BFA-8A80-51A18A819659}" dt="2021-03-03T15:05:49.611" v="78" actId="404"/>
        <pc:sldMkLst>
          <pc:docMk/>
          <pc:sldMk cId="2970596357" sldId="2104"/>
        </pc:sldMkLst>
        <pc:spChg chg="mod">
          <ac:chgData name="Jesus Ruiz" userId="f7ff746ded29f767" providerId="LiveId" clId="{A0A8CC6E-1D27-4BFA-8A80-51A18A819659}" dt="2021-03-03T15:05:49.611" v="78" actId="404"/>
          <ac:spMkLst>
            <pc:docMk/>
            <pc:sldMk cId="2970596357" sldId="2104"/>
            <ac:spMk id="2" creationId="{04D2FF1B-4370-43D6-9264-990510B2E468}"/>
          </ac:spMkLst>
        </pc:spChg>
      </pc:sldChg>
      <pc:sldChg chg="del">
        <pc:chgData name="Jesus Ruiz" userId="f7ff746ded29f767" providerId="LiveId" clId="{A0A8CC6E-1D27-4BFA-8A80-51A18A819659}" dt="2021-03-03T15:00:00.250" v="29" actId="2696"/>
        <pc:sldMkLst>
          <pc:docMk/>
          <pc:sldMk cId="4194297412" sldId="2104"/>
        </pc:sldMkLst>
      </pc:sldChg>
      <pc:sldChg chg="ord">
        <pc:chgData name="Jesus Ruiz" userId="f7ff746ded29f767" providerId="LiveId" clId="{A0A8CC6E-1D27-4BFA-8A80-51A18A819659}" dt="2021-03-03T15:29:02.495" v="93"/>
        <pc:sldMkLst>
          <pc:docMk/>
          <pc:sldMk cId="85345033" sldId="2202"/>
        </pc:sldMkLst>
      </pc:sldChg>
      <pc:sldChg chg="ord">
        <pc:chgData name="Jesus Ruiz" userId="f7ff746ded29f767" providerId="LiveId" clId="{A0A8CC6E-1D27-4BFA-8A80-51A18A819659}" dt="2021-03-03T15:39:27.790" v="178"/>
        <pc:sldMkLst>
          <pc:docMk/>
          <pc:sldMk cId="2571137228" sldId="2204"/>
        </pc:sldMkLst>
      </pc:sldChg>
      <pc:sldChg chg="ord">
        <pc:chgData name="Jesus Ruiz" userId="f7ff746ded29f767" providerId="LiveId" clId="{A0A8CC6E-1D27-4BFA-8A80-51A18A819659}" dt="2021-03-03T15:30:57.966" v="103"/>
        <pc:sldMkLst>
          <pc:docMk/>
          <pc:sldMk cId="3210038257" sldId="2220"/>
        </pc:sldMkLst>
      </pc:sldChg>
      <pc:sldChg chg="add">
        <pc:chgData name="Jesus Ruiz" userId="f7ff746ded29f767" providerId="LiveId" clId="{A0A8CC6E-1D27-4BFA-8A80-51A18A819659}" dt="2021-03-03T15:39:43.287" v="180"/>
        <pc:sldMkLst>
          <pc:docMk/>
          <pc:sldMk cId="30194835" sldId="2223"/>
        </pc:sldMkLst>
      </pc:sldChg>
      <pc:sldChg chg="del">
        <pc:chgData name="Jesus Ruiz" userId="f7ff746ded29f767" providerId="LiveId" clId="{A0A8CC6E-1D27-4BFA-8A80-51A18A819659}" dt="2021-03-03T15:39:33.177" v="179" actId="2696"/>
        <pc:sldMkLst>
          <pc:docMk/>
          <pc:sldMk cId="2090119601" sldId="2223"/>
        </pc:sldMkLst>
      </pc:sldChg>
      <pc:sldChg chg="modSp mod">
        <pc:chgData name="Jesus Ruiz" userId="f7ff746ded29f767" providerId="LiveId" clId="{A0A8CC6E-1D27-4BFA-8A80-51A18A819659}" dt="2021-03-03T14:59:10.751" v="28" actId="403"/>
        <pc:sldMkLst>
          <pc:docMk/>
          <pc:sldMk cId="3918449962" sldId="2224"/>
        </pc:sldMkLst>
        <pc:spChg chg="mod">
          <ac:chgData name="Jesus Ruiz" userId="f7ff746ded29f767" providerId="LiveId" clId="{A0A8CC6E-1D27-4BFA-8A80-51A18A819659}" dt="2021-03-03T14:59:10.751" v="28" actId="403"/>
          <ac:spMkLst>
            <pc:docMk/>
            <pc:sldMk cId="3918449962" sldId="2224"/>
            <ac:spMk id="2" creationId="{E962EAFC-E886-46FC-A8A1-7492BBFC063B}"/>
          </ac:spMkLst>
        </pc:spChg>
      </pc:sldChg>
      <pc:sldChg chg="modSp mod ord">
        <pc:chgData name="Jesus Ruiz" userId="f7ff746ded29f767" providerId="LiveId" clId="{A0A8CC6E-1D27-4BFA-8A80-51A18A819659}" dt="2021-03-03T15:05:59.270" v="80" actId="404"/>
        <pc:sldMkLst>
          <pc:docMk/>
          <pc:sldMk cId="2480035856" sldId="2225"/>
        </pc:sldMkLst>
        <pc:spChg chg="mod">
          <ac:chgData name="Jesus Ruiz" userId="f7ff746ded29f767" providerId="LiveId" clId="{A0A8CC6E-1D27-4BFA-8A80-51A18A819659}" dt="2021-03-03T15:05:59.270" v="80" actId="404"/>
          <ac:spMkLst>
            <pc:docMk/>
            <pc:sldMk cId="2480035856" sldId="2225"/>
            <ac:spMk id="7" creationId="{3DA7C7B9-1FE0-4587-BE5A-92BCDEE37D9F}"/>
          </ac:spMkLst>
        </pc:spChg>
      </pc:sldChg>
      <pc:sldChg chg="modSp mod">
        <pc:chgData name="Jesus Ruiz" userId="f7ff746ded29f767" providerId="LiveId" clId="{A0A8CC6E-1D27-4BFA-8A80-51A18A819659}" dt="2021-03-03T15:06:04.830" v="81" actId="404"/>
        <pc:sldMkLst>
          <pc:docMk/>
          <pc:sldMk cId="2709164023" sldId="2226"/>
        </pc:sldMkLst>
        <pc:spChg chg="mod">
          <ac:chgData name="Jesus Ruiz" userId="f7ff746ded29f767" providerId="LiveId" clId="{A0A8CC6E-1D27-4BFA-8A80-51A18A819659}" dt="2021-03-03T15:06:04.830" v="81" actId="404"/>
          <ac:spMkLst>
            <pc:docMk/>
            <pc:sldMk cId="2709164023" sldId="2226"/>
            <ac:spMk id="7" creationId="{3DA7C7B9-1FE0-4587-BE5A-92BCDEE37D9F}"/>
          </ac:spMkLst>
        </pc:spChg>
        <pc:spChg chg="mod">
          <ac:chgData name="Jesus Ruiz" userId="f7ff746ded29f767" providerId="LiveId" clId="{A0A8CC6E-1D27-4BFA-8A80-51A18A819659}" dt="2021-03-03T15:01:11.550" v="61" actId="1036"/>
          <ac:spMkLst>
            <pc:docMk/>
            <pc:sldMk cId="2709164023" sldId="2226"/>
            <ac:spMk id="17" creationId="{EC45A32A-7982-4474-9409-8FECDB8224B1}"/>
          </ac:spMkLst>
        </pc:spChg>
        <pc:spChg chg="mod">
          <ac:chgData name="Jesus Ruiz" userId="f7ff746ded29f767" providerId="LiveId" clId="{A0A8CC6E-1D27-4BFA-8A80-51A18A819659}" dt="2021-03-03T15:01:11.550" v="61" actId="1036"/>
          <ac:spMkLst>
            <pc:docMk/>
            <pc:sldMk cId="2709164023" sldId="2226"/>
            <ac:spMk id="19" creationId="{AB60BD4A-E41F-497A-BC56-5D1DF86F05D7}"/>
          </ac:spMkLst>
        </pc:spChg>
        <pc:picChg chg="mod">
          <ac:chgData name="Jesus Ruiz" userId="f7ff746ded29f767" providerId="LiveId" clId="{A0A8CC6E-1D27-4BFA-8A80-51A18A819659}" dt="2021-03-03T15:01:04.764" v="51" actId="1036"/>
          <ac:picMkLst>
            <pc:docMk/>
            <pc:sldMk cId="2709164023" sldId="2226"/>
            <ac:picMk id="15" creationId="{9D0E89EE-97C5-4C21-A443-7023F25EA0DC}"/>
          </ac:picMkLst>
        </pc:picChg>
        <pc:picChg chg="mod">
          <ac:chgData name="Jesus Ruiz" userId="f7ff746ded29f767" providerId="LiveId" clId="{A0A8CC6E-1D27-4BFA-8A80-51A18A819659}" dt="2021-03-03T15:01:04.764" v="51" actId="1036"/>
          <ac:picMkLst>
            <pc:docMk/>
            <pc:sldMk cId="2709164023" sldId="2226"/>
            <ac:picMk id="16" creationId="{CDA94D28-C166-4BF8-8EF3-5C218A0DBD46}"/>
          </ac:picMkLst>
        </pc:picChg>
        <pc:picChg chg="mod">
          <ac:chgData name="Jesus Ruiz" userId="f7ff746ded29f767" providerId="LiveId" clId="{A0A8CC6E-1D27-4BFA-8A80-51A18A819659}" dt="2021-03-03T15:01:04.764" v="51" actId="1036"/>
          <ac:picMkLst>
            <pc:docMk/>
            <pc:sldMk cId="2709164023" sldId="2226"/>
            <ac:picMk id="20" creationId="{2620B5F5-8A4E-4305-BC4F-DAA3B145631A}"/>
          </ac:picMkLst>
        </pc:picChg>
      </pc:sldChg>
      <pc:sldChg chg="modSp del mod">
        <pc:chgData name="Jesus Ruiz" userId="f7ff746ded29f767" providerId="LiveId" clId="{A0A8CC6E-1D27-4BFA-8A80-51A18A819659}" dt="2021-03-03T15:53:11.661" v="399" actId="47"/>
        <pc:sldMkLst>
          <pc:docMk/>
          <pc:sldMk cId="2734163625" sldId="2227"/>
        </pc:sldMkLst>
        <pc:spChg chg="mod">
          <ac:chgData name="Jesus Ruiz" userId="f7ff746ded29f767" providerId="LiveId" clId="{A0A8CC6E-1D27-4BFA-8A80-51A18A819659}" dt="2021-03-03T15:46:39.245" v="200" actId="20577"/>
          <ac:spMkLst>
            <pc:docMk/>
            <pc:sldMk cId="2734163625" sldId="2227"/>
            <ac:spMk id="12" creationId="{86CDFBB7-4AEC-4894-A4FD-1F714E290414}"/>
          </ac:spMkLst>
        </pc:spChg>
      </pc:sldChg>
      <pc:sldChg chg="add">
        <pc:chgData name="Jesus Ruiz" userId="f7ff746ded29f767" providerId="LiveId" clId="{A0A8CC6E-1D27-4BFA-8A80-51A18A819659}" dt="2021-03-03T15:00:05.313" v="30"/>
        <pc:sldMkLst>
          <pc:docMk/>
          <pc:sldMk cId="974170518" sldId="2229"/>
        </pc:sldMkLst>
      </pc:sldChg>
      <pc:sldChg chg="del">
        <pc:chgData name="Jesus Ruiz" userId="f7ff746ded29f767" providerId="LiveId" clId="{A0A8CC6E-1D27-4BFA-8A80-51A18A819659}" dt="2021-03-03T15:00:00.250" v="29" actId="2696"/>
        <pc:sldMkLst>
          <pc:docMk/>
          <pc:sldMk cId="3764196972" sldId="2229"/>
        </pc:sldMkLst>
      </pc:sldChg>
      <pc:sldChg chg="add">
        <pc:chgData name="Jesus Ruiz" userId="f7ff746ded29f767" providerId="LiveId" clId="{A0A8CC6E-1D27-4BFA-8A80-51A18A819659}" dt="2021-03-03T15:00:05.313" v="30"/>
        <pc:sldMkLst>
          <pc:docMk/>
          <pc:sldMk cId="124882594" sldId="2230"/>
        </pc:sldMkLst>
      </pc:sldChg>
      <pc:sldChg chg="del">
        <pc:chgData name="Jesus Ruiz" userId="f7ff746ded29f767" providerId="LiveId" clId="{A0A8CC6E-1D27-4BFA-8A80-51A18A819659}" dt="2021-03-03T15:00:00.250" v="29" actId="2696"/>
        <pc:sldMkLst>
          <pc:docMk/>
          <pc:sldMk cId="2681561896" sldId="2230"/>
        </pc:sldMkLst>
      </pc:sldChg>
      <pc:sldChg chg="add">
        <pc:chgData name="Jesus Ruiz" userId="f7ff746ded29f767" providerId="LiveId" clId="{A0A8CC6E-1D27-4BFA-8A80-51A18A819659}" dt="2021-03-03T15:00:05.313" v="30"/>
        <pc:sldMkLst>
          <pc:docMk/>
          <pc:sldMk cId="1744262109" sldId="2231"/>
        </pc:sldMkLst>
      </pc:sldChg>
      <pc:sldChg chg="del">
        <pc:chgData name="Jesus Ruiz" userId="f7ff746ded29f767" providerId="LiveId" clId="{A0A8CC6E-1D27-4BFA-8A80-51A18A819659}" dt="2021-03-03T15:00:00.250" v="29" actId="2696"/>
        <pc:sldMkLst>
          <pc:docMk/>
          <pc:sldMk cId="2301844085" sldId="2231"/>
        </pc:sldMkLst>
      </pc:sldChg>
      <pc:sldChg chg="modSp mod ord">
        <pc:chgData name="Jesus Ruiz" userId="f7ff746ded29f767" providerId="LiveId" clId="{A0A8CC6E-1D27-4BFA-8A80-51A18A819659}" dt="2021-03-03T15:05:55.334" v="79" actId="404"/>
        <pc:sldMkLst>
          <pc:docMk/>
          <pc:sldMk cId="1830005866" sldId="2232"/>
        </pc:sldMkLst>
        <pc:spChg chg="mod">
          <ac:chgData name="Jesus Ruiz" userId="f7ff746ded29f767" providerId="LiveId" clId="{A0A8CC6E-1D27-4BFA-8A80-51A18A819659}" dt="2021-03-03T15:05:55.334" v="79" actId="404"/>
          <ac:spMkLst>
            <pc:docMk/>
            <pc:sldMk cId="1830005866" sldId="2232"/>
            <ac:spMk id="7" creationId="{3DA7C7B9-1FE0-4587-BE5A-92BCDEE37D9F}"/>
          </ac:spMkLst>
        </pc:spChg>
      </pc:sldChg>
      <pc:sldChg chg="add del">
        <pc:chgData name="Jesus Ruiz" userId="f7ff746ded29f767" providerId="LiveId" clId="{A0A8CC6E-1D27-4BFA-8A80-51A18A819659}" dt="2021-03-03T15:22:13.388" v="84"/>
        <pc:sldMkLst>
          <pc:docMk/>
          <pc:sldMk cId="0" sldId="2233"/>
        </pc:sldMkLst>
      </pc:sldChg>
      <pc:sldChg chg="add del">
        <pc:chgData name="Jesus Ruiz" userId="f7ff746ded29f767" providerId="LiveId" clId="{A0A8CC6E-1D27-4BFA-8A80-51A18A819659}" dt="2021-03-03T15:22:13.388" v="84"/>
        <pc:sldMkLst>
          <pc:docMk/>
          <pc:sldMk cId="0" sldId="2234"/>
        </pc:sldMkLst>
      </pc:sldChg>
      <pc:sldChg chg="add del">
        <pc:chgData name="Jesus Ruiz" userId="f7ff746ded29f767" providerId="LiveId" clId="{A0A8CC6E-1D27-4BFA-8A80-51A18A819659}" dt="2021-03-03T15:32:09.290" v="105"/>
        <pc:sldMkLst>
          <pc:docMk/>
          <pc:sldMk cId="1862767608" sldId="2235"/>
        </pc:sldMkLst>
      </pc:sldChg>
      <pc:sldChg chg="modSp add mod">
        <pc:chgData name="Jesus Ruiz" userId="f7ff746ded29f767" providerId="LiveId" clId="{A0A8CC6E-1D27-4BFA-8A80-51A18A819659}" dt="2021-03-03T15:32:57.081" v="169" actId="1076"/>
        <pc:sldMkLst>
          <pc:docMk/>
          <pc:sldMk cId="4114157567" sldId="2235"/>
        </pc:sldMkLst>
        <pc:spChg chg="mod">
          <ac:chgData name="Jesus Ruiz" userId="f7ff746ded29f767" providerId="LiveId" clId="{A0A8CC6E-1D27-4BFA-8A80-51A18A819659}" dt="2021-03-03T15:32:57.081" v="169" actId="1076"/>
          <ac:spMkLst>
            <pc:docMk/>
            <pc:sldMk cId="4114157567" sldId="2235"/>
            <ac:spMk id="2" creationId="{E962EAFC-E886-46FC-A8A1-7492BBFC063B}"/>
          </ac:spMkLst>
        </pc:spChg>
      </pc:sldChg>
      <pc:sldChg chg="add del modNotesTx">
        <pc:chgData name="Jesus Ruiz" userId="f7ff746ded29f767" providerId="LiveId" clId="{A0A8CC6E-1D27-4BFA-8A80-51A18A819659}" dt="2021-03-03T15:39:03.266" v="174" actId="47"/>
        <pc:sldMkLst>
          <pc:docMk/>
          <pc:sldMk cId="1882634175" sldId="2236"/>
        </pc:sldMkLst>
      </pc:sldChg>
      <pc:sldChg chg="add modNotesTx">
        <pc:chgData name="Jesus Ruiz" userId="f7ff746ded29f767" providerId="LiveId" clId="{A0A8CC6E-1D27-4BFA-8A80-51A18A819659}" dt="2021-03-03T15:38:15.641" v="172"/>
        <pc:sldMkLst>
          <pc:docMk/>
          <pc:sldMk cId="507570424" sldId="2237"/>
        </pc:sldMkLst>
      </pc:sldChg>
      <pc:sldChg chg="modSp add mod">
        <pc:chgData name="Jesus Ruiz" userId="f7ff746ded29f767" providerId="LiveId" clId="{A0A8CC6E-1D27-4BFA-8A80-51A18A819659}" dt="2021-03-03T15:46:11.559" v="190" actId="20577"/>
        <pc:sldMkLst>
          <pc:docMk/>
          <pc:sldMk cId="3175743189" sldId="2238"/>
        </pc:sldMkLst>
        <pc:spChg chg="mod">
          <ac:chgData name="Jesus Ruiz" userId="f7ff746ded29f767" providerId="LiveId" clId="{A0A8CC6E-1D27-4BFA-8A80-51A18A819659}" dt="2021-03-03T15:46:11.559" v="190" actId="20577"/>
          <ac:spMkLst>
            <pc:docMk/>
            <pc:sldMk cId="3175743189" sldId="2238"/>
            <ac:spMk id="12" creationId="{86CDFBB7-4AEC-4894-A4FD-1F714E290414}"/>
          </ac:spMkLst>
        </pc:spChg>
      </pc:sldChg>
      <pc:sldChg chg="add del">
        <pc:chgData name="Jesus Ruiz" userId="f7ff746ded29f767" providerId="LiveId" clId="{A0A8CC6E-1D27-4BFA-8A80-51A18A819659}" dt="2021-03-03T15:45:03.266" v="183" actId="2696"/>
        <pc:sldMkLst>
          <pc:docMk/>
          <pc:sldMk cId="1410157238" sldId="2239"/>
        </pc:sldMkLst>
      </pc:sldChg>
      <pc:sldChg chg="add">
        <pc:chgData name="Jesus Ruiz" userId="f7ff746ded29f767" providerId="LiveId" clId="{A0A8CC6E-1D27-4BFA-8A80-51A18A819659}" dt="2021-03-03T15:45:18.796" v="184"/>
        <pc:sldMkLst>
          <pc:docMk/>
          <pc:sldMk cId="1812864760" sldId="2239"/>
        </pc:sldMkLst>
      </pc:sldChg>
      <pc:sldChg chg="addSp modSp add mod">
        <pc:chgData name="Jesus Ruiz" userId="f7ff746ded29f767" providerId="LiveId" clId="{A0A8CC6E-1D27-4BFA-8A80-51A18A819659}" dt="2021-03-03T15:53:07.923" v="398" actId="1035"/>
        <pc:sldMkLst>
          <pc:docMk/>
          <pc:sldMk cId="535674461" sldId="2240"/>
        </pc:sldMkLst>
        <pc:spChg chg="add mod">
          <ac:chgData name="Jesus Ruiz" userId="f7ff746ded29f767" providerId="LiveId" clId="{A0A8CC6E-1D27-4BFA-8A80-51A18A819659}" dt="2021-03-03T15:53:07.923" v="398" actId="1035"/>
          <ac:spMkLst>
            <pc:docMk/>
            <pc:sldMk cId="535674461" sldId="2240"/>
            <ac:spMk id="3" creationId="{C0243B0B-B91C-411A-9B9B-5143E3A2E225}"/>
          </ac:spMkLst>
        </pc:spChg>
        <pc:spChg chg="mod">
          <ac:chgData name="Jesus Ruiz" userId="f7ff746ded29f767" providerId="LiveId" clId="{A0A8CC6E-1D27-4BFA-8A80-51A18A819659}" dt="2021-03-03T15:51:04.017" v="257" actId="14100"/>
          <ac:spMkLst>
            <pc:docMk/>
            <pc:sldMk cId="535674461" sldId="2240"/>
            <ac:spMk id="10" creationId="{F093599B-BDB4-4246-B110-9F490AFBE35F}"/>
          </ac:spMkLst>
        </pc:spChg>
        <pc:spChg chg="mod">
          <ac:chgData name="Jesus Ruiz" userId="f7ff746ded29f767" providerId="LiveId" clId="{A0A8CC6E-1D27-4BFA-8A80-51A18A819659}" dt="2021-03-03T15:52:57.396" v="380" actId="14100"/>
          <ac:spMkLst>
            <pc:docMk/>
            <pc:sldMk cId="535674461" sldId="2240"/>
            <ac:spMk id="12" creationId="{86CDFBB7-4AEC-4894-A4FD-1F714E290414}"/>
          </ac:spMkLst>
        </pc:spChg>
      </pc:sldChg>
      <pc:sldChg chg="modSp add mod">
        <pc:chgData name="Jesus Ruiz" userId="f7ff746ded29f767" providerId="LiveId" clId="{A0A8CC6E-1D27-4BFA-8A80-51A18A819659}" dt="2021-03-03T15:56:22.556" v="433" actId="6549"/>
        <pc:sldMkLst>
          <pc:docMk/>
          <pc:sldMk cId="3459056778" sldId="2241"/>
        </pc:sldMkLst>
        <pc:spChg chg="mod">
          <ac:chgData name="Jesus Ruiz" userId="f7ff746ded29f767" providerId="LiveId" clId="{A0A8CC6E-1D27-4BFA-8A80-51A18A819659}" dt="2021-03-03T15:56:22.556" v="433" actId="6549"/>
          <ac:spMkLst>
            <pc:docMk/>
            <pc:sldMk cId="3459056778" sldId="2241"/>
            <ac:spMk id="2" creationId="{E962EAFC-E886-46FC-A8A1-7492BBFC063B}"/>
          </ac:spMkLst>
        </pc:spChg>
      </pc:sldChg>
      <pc:sldMasterChg chg="del delSldLayout">
        <pc:chgData name="Jesus Ruiz" userId="f7ff746ded29f767" providerId="LiveId" clId="{A0A8CC6E-1D27-4BFA-8A80-51A18A819659}" dt="2021-03-03T15:39:33.177" v="179" actId="2696"/>
        <pc:sldMasterMkLst>
          <pc:docMk/>
          <pc:sldMasterMk cId="328226391" sldId="2147483850"/>
        </pc:sldMasterMkLst>
        <pc:sldLayoutChg chg="del">
          <pc:chgData name="Jesus Ruiz" userId="f7ff746ded29f767" providerId="LiveId" clId="{A0A8CC6E-1D27-4BFA-8A80-51A18A819659}" dt="2021-03-03T15:39:33.177" v="179" actId="2696"/>
          <pc:sldLayoutMkLst>
            <pc:docMk/>
            <pc:sldMasterMk cId="328226391" sldId="2147483850"/>
            <pc:sldLayoutMk cId="1207039966" sldId="2147483851"/>
          </pc:sldLayoutMkLst>
        </pc:sldLayoutChg>
        <pc:sldLayoutChg chg="del">
          <pc:chgData name="Jesus Ruiz" userId="f7ff746ded29f767" providerId="LiveId" clId="{A0A8CC6E-1D27-4BFA-8A80-51A18A819659}" dt="2021-03-03T15:39:33.177" v="179" actId="2696"/>
          <pc:sldLayoutMkLst>
            <pc:docMk/>
            <pc:sldMasterMk cId="328226391" sldId="2147483850"/>
            <pc:sldLayoutMk cId="2220084354" sldId="2147483852"/>
          </pc:sldLayoutMkLst>
        </pc:sldLayoutChg>
      </pc:sldMasterChg>
    </pc:docChg>
  </pc:docChgLst>
  <pc:docChgLst>
    <pc:chgData name="Jesus Ruiz" userId="f7ff746ded29f767" providerId="LiveId" clId="{5F72033C-9A4E-4B8C-AA10-030A40046ACD}"/>
    <pc:docChg chg="undo redo custSel addSld delSld modSld sldOrd delMainMaster">
      <pc:chgData name="Jesus Ruiz" userId="f7ff746ded29f767" providerId="LiveId" clId="{5F72033C-9A4E-4B8C-AA10-030A40046ACD}" dt="2021-01-26T14:42:11.748" v="5996" actId="313"/>
      <pc:docMkLst>
        <pc:docMk/>
      </pc:docMkLst>
      <pc:sldChg chg="del modNotesTx">
        <pc:chgData name="Jesus Ruiz" userId="f7ff746ded29f767" providerId="LiveId" clId="{5F72033C-9A4E-4B8C-AA10-030A40046ACD}" dt="2021-01-26T14:21:34.413" v="4719" actId="47"/>
        <pc:sldMkLst>
          <pc:docMk/>
          <pc:sldMk cId="2036413076" sldId="258"/>
        </pc:sldMkLst>
      </pc:sldChg>
      <pc:sldChg chg="modNotesTx">
        <pc:chgData name="Jesus Ruiz" userId="f7ff746ded29f767" providerId="LiveId" clId="{5F72033C-9A4E-4B8C-AA10-030A40046ACD}" dt="2021-01-25T23:05:11.460" v="3587" actId="20577"/>
        <pc:sldMkLst>
          <pc:docMk/>
          <pc:sldMk cId="354682736" sldId="260"/>
        </pc:sldMkLst>
      </pc:sldChg>
      <pc:sldChg chg="modNotesTx">
        <pc:chgData name="Jesus Ruiz" userId="f7ff746ded29f767" providerId="LiveId" clId="{5F72033C-9A4E-4B8C-AA10-030A40046ACD}" dt="2021-01-26T14:26:14.095" v="5018" actId="20577"/>
        <pc:sldMkLst>
          <pc:docMk/>
          <pc:sldMk cId="665142183" sldId="263"/>
        </pc:sldMkLst>
      </pc:sldChg>
      <pc:sldChg chg="del">
        <pc:chgData name="Jesus Ruiz" userId="f7ff746ded29f767" providerId="LiveId" clId="{5F72033C-9A4E-4B8C-AA10-030A40046ACD}" dt="2021-01-25T22:59:30.032" v="3560" actId="47"/>
        <pc:sldMkLst>
          <pc:docMk/>
          <pc:sldMk cId="852663716" sldId="264"/>
        </pc:sldMkLst>
      </pc:sldChg>
      <pc:sldChg chg="delSp modSp mod modNotesTx">
        <pc:chgData name="Jesus Ruiz" userId="f7ff746ded29f767" providerId="LiveId" clId="{5F72033C-9A4E-4B8C-AA10-030A40046ACD}" dt="2021-01-26T10:38:13.612" v="4329" actId="113"/>
        <pc:sldMkLst>
          <pc:docMk/>
          <pc:sldMk cId="2810694460" sldId="346"/>
        </pc:sldMkLst>
        <pc:spChg chg="mod">
          <ac:chgData name="Jesus Ruiz" userId="f7ff746ded29f767" providerId="LiveId" clId="{5F72033C-9A4E-4B8C-AA10-030A40046ACD}" dt="2021-01-26T10:36:56.326" v="4328" actId="6549"/>
          <ac:spMkLst>
            <pc:docMk/>
            <pc:sldMk cId="2810694460" sldId="346"/>
            <ac:spMk id="2" creationId="{BA494F0D-E115-4DC2-AB0D-EC587923B003}"/>
          </ac:spMkLst>
        </pc:spChg>
        <pc:spChg chg="mod">
          <ac:chgData name="Jesus Ruiz" userId="f7ff746ded29f767" providerId="LiveId" clId="{5F72033C-9A4E-4B8C-AA10-030A40046ACD}" dt="2021-01-26T10:35:55.708" v="4312" actId="20577"/>
          <ac:spMkLst>
            <pc:docMk/>
            <pc:sldMk cId="2810694460" sldId="346"/>
            <ac:spMk id="6" creationId="{013260D9-4022-4631-8F79-8AC4E5BDEFF2}"/>
          </ac:spMkLst>
        </pc:spChg>
        <pc:spChg chg="del">
          <ac:chgData name="Jesus Ruiz" userId="f7ff746ded29f767" providerId="LiveId" clId="{5F72033C-9A4E-4B8C-AA10-030A40046ACD}" dt="2021-01-26T10:36:01.627" v="4313" actId="478"/>
          <ac:spMkLst>
            <pc:docMk/>
            <pc:sldMk cId="2810694460" sldId="346"/>
            <ac:spMk id="24" creationId="{846E5715-7F3E-4867-91C2-9761AAFC4A9D}"/>
          </ac:spMkLst>
        </pc:spChg>
        <pc:spChg chg="del">
          <ac:chgData name="Jesus Ruiz" userId="f7ff746ded29f767" providerId="LiveId" clId="{5F72033C-9A4E-4B8C-AA10-030A40046ACD}" dt="2021-01-26T10:36:14.348" v="4321" actId="478"/>
          <ac:spMkLst>
            <pc:docMk/>
            <pc:sldMk cId="2810694460" sldId="346"/>
            <ac:spMk id="25" creationId="{4859E483-2D4E-4979-A9D9-9B6CF5121721}"/>
          </ac:spMkLst>
        </pc:spChg>
        <pc:spChg chg="del">
          <ac:chgData name="Jesus Ruiz" userId="f7ff746ded29f767" providerId="LiveId" clId="{5F72033C-9A4E-4B8C-AA10-030A40046ACD}" dt="2021-01-26T10:36:10.769" v="4319" actId="478"/>
          <ac:spMkLst>
            <pc:docMk/>
            <pc:sldMk cId="2810694460" sldId="346"/>
            <ac:spMk id="26" creationId="{B4CBA8C5-85B9-4EF2-8C20-161EEF5D88FC}"/>
          </ac:spMkLst>
        </pc:spChg>
        <pc:spChg chg="del">
          <ac:chgData name="Jesus Ruiz" userId="f7ff746ded29f767" providerId="LiveId" clId="{5F72033C-9A4E-4B8C-AA10-030A40046ACD}" dt="2021-01-26T10:36:09.702" v="4318" actId="478"/>
          <ac:spMkLst>
            <pc:docMk/>
            <pc:sldMk cId="2810694460" sldId="346"/>
            <ac:spMk id="27" creationId="{3047E877-2B15-4BF0-B826-A6133AA02524}"/>
          </ac:spMkLst>
        </pc:spChg>
        <pc:spChg chg="del mod">
          <ac:chgData name="Jesus Ruiz" userId="f7ff746ded29f767" providerId="LiveId" clId="{5F72033C-9A4E-4B8C-AA10-030A40046ACD}" dt="2021-01-26T10:36:05.033" v="4315" actId="478"/>
          <ac:spMkLst>
            <pc:docMk/>
            <pc:sldMk cId="2810694460" sldId="346"/>
            <ac:spMk id="29" creationId="{B9BDAF73-72A6-4477-BC27-2BBC1F166DDD}"/>
          </ac:spMkLst>
        </pc:spChg>
        <pc:spChg chg="del">
          <ac:chgData name="Jesus Ruiz" userId="f7ff746ded29f767" providerId="LiveId" clId="{5F72033C-9A4E-4B8C-AA10-030A40046ACD}" dt="2021-01-26T10:36:07.977" v="4317" actId="478"/>
          <ac:spMkLst>
            <pc:docMk/>
            <pc:sldMk cId="2810694460" sldId="346"/>
            <ac:spMk id="31" creationId="{D6D21870-B8BB-4F34-B71E-4A1EC7871558}"/>
          </ac:spMkLst>
        </pc:spChg>
        <pc:spChg chg="del">
          <ac:chgData name="Jesus Ruiz" userId="f7ff746ded29f767" providerId="LiveId" clId="{5F72033C-9A4E-4B8C-AA10-030A40046ACD}" dt="2021-01-26T10:36:06.179" v="4316" actId="478"/>
          <ac:spMkLst>
            <pc:docMk/>
            <pc:sldMk cId="2810694460" sldId="346"/>
            <ac:spMk id="32" creationId="{2B7FA65E-AD73-498D-A1F6-E622179D7EBC}"/>
          </ac:spMkLst>
        </pc:spChg>
        <pc:graphicFrameChg chg="del">
          <ac:chgData name="Jesus Ruiz" userId="f7ff746ded29f767" providerId="LiveId" clId="{5F72033C-9A4E-4B8C-AA10-030A40046ACD}" dt="2021-01-26T10:36:12.932" v="4320" actId="478"/>
          <ac:graphicFrameMkLst>
            <pc:docMk/>
            <pc:sldMk cId="2810694460" sldId="346"/>
            <ac:graphicFrameMk id="34" creationId="{F5E13DAA-F9CE-421C-B361-DA3790F27C37}"/>
          </ac:graphicFrameMkLst>
        </pc:graphicFrameChg>
      </pc:sldChg>
      <pc:sldChg chg="del modNotesTx">
        <pc:chgData name="Jesus Ruiz" userId="f7ff746ded29f767" providerId="LiveId" clId="{5F72033C-9A4E-4B8C-AA10-030A40046ACD}" dt="2021-01-25T22:55:04.320" v="3506" actId="47"/>
        <pc:sldMkLst>
          <pc:docMk/>
          <pc:sldMk cId="618355534" sldId="350"/>
        </pc:sldMkLst>
      </pc:sldChg>
      <pc:sldChg chg="add del modNotesTx">
        <pc:chgData name="Jesus Ruiz" userId="f7ff746ded29f767" providerId="LiveId" clId="{5F72033C-9A4E-4B8C-AA10-030A40046ACD}" dt="2021-01-26T14:20:35.865" v="4668" actId="47"/>
        <pc:sldMkLst>
          <pc:docMk/>
          <pc:sldMk cId="2770338360" sldId="351"/>
        </pc:sldMkLst>
      </pc:sldChg>
      <pc:sldChg chg="del">
        <pc:chgData name="Jesus Ruiz" userId="f7ff746ded29f767" providerId="LiveId" clId="{5F72033C-9A4E-4B8C-AA10-030A40046ACD}" dt="2021-01-25T23:22:07.470" v="4160" actId="47"/>
        <pc:sldMkLst>
          <pc:docMk/>
          <pc:sldMk cId="2485897262" sldId="357"/>
        </pc:sldMkLst>
      </pc:sldChg>
      <pc:sldChg chg="del">
        <pc:chgData name="Jesus Ruiz" userId="f7ff746ded29f767" providerId="LiveId" clId="{5F72033C-9A4E-4B8C-AA10-030A40046ACD}" dt="2021-01-25T23:22:08.607" v="4161" actId="47"/>
        <pc:sldMkLst>
          <pc:docMk/>
          <pc:sldMk cId="1719804199" sldId="358"/>
        </pc:sldMkLst>
      </pc:sldChg>
      <pc:sldChg chg="del">
        <pc:chgData name="Jesus Ruiz" userId="f7ff746ded29f767" providerId="LiveId" clId="{5F72033C-9A4E-4B8C-AA10-030A40046ACD}" dt="2021-01-25T23:22:09.635" v="4162" actId="47"/>
        <pc:sldMkLst>
          <pc:docMk/>
          <pc:sldMk cId="1061064765" sldId="359"/>
        </pc:sldMkLst>
      </pc:sldChg>
      <pc:sldChg chg="del">
        <pc:chgData name="Jesus Ruiz" userId="f7ff746ded29f767" providerId="LiveId" clId="{5F72033C-9A4E-4B8C-AA10-030A40046ACD}" dt="2021-01-25T23:22:06.921" v="4159" actId="47"/>
        <pc:sldMkLst>
          <pc:docMk/>
          <pc:sldMk cId="2258299245" sldId="360"/>
        </pc:sldMkLst>
      </pc:sldChg>
      <pc:sldChg chg="del">
        <pc:chgData name="Jesus Ruiz" userId="f7ff746ded29f767" providerId="LiveId" clId="{5F72033C-9A4E-4B8C-AA10-030A40046ACD}" dt="2021-01-25T23:22:06.306" v="4158" actId="47"/>
        <pc:sldMkLst>
          <pc:docMk/>
          <pc:sldMk cId="503899843" sldId="361"/>
        </pc:sldMkLst>
      </pc:sldChg>
      <pc:sldChg chg="modNotesTx">
        <pc:chgData name="Jesus Ruiz" userId="f7ff746ded29f767" providerId="LiveId" clId="{5F72033C-9A4E-4B8C-AA10-030A40046ACD}" dt="2021-01-25T23:14:47.937" v="3778" actId="6549"/>
        <pc:sldMkLst>
          <pc:docMk/>
          <pc:sldMk cId="4194297412" sldId="2104"/>
        </pc:sldMkLst>
      </pc:sldChg>
      <pc:sldChg chg="ord modNotesTx">
        <pc:chgData name="Jesus Ruiz" userId="f7ff746ded29f767" providerId="LiveId" clId="{5F72033C-9A4E-4B8C-AA10-030A40046ACD}" dt="2021-01-26T14:23:13.817" v="4834"/>
        <pc:sldMkLst>
          <pc:docMk/>
          <pc:sldMk cId="1550547569" sldId="2119"/>
        </pc:sldMkLst>
      </pc:sldChg>
      <pc:sldChg chg="del">
        <pc:chgData name="Jesus Ruiz" userId="f7ff746ded29f767" providerId="LiveId" clId="{5F72033C-9A4E-4B8C-AA10-030A40046ACD}" dt="2021-01-25T23:21:21.868" v="4156" actId="47"/>
        <pc:sldMkLst>
          <pc:docMk/>
          <pc:sldMk cId="3084895461" sldId="2121"/>
        </pc:sldMkLst>
      </pc:sldChg>
      <pc:sldChg chg="modNotesTx">
        <pc:chgData name="Jesus Ruiz" userId="f7ff746ded29f767" providerId="LiveId" clId="{5F72033C-9A4E-4B8C-AA10-030A40046ACD}" dt="2021-01-26T14:21:31.207" v="4718" actId="20577"/>
        <pc:sldMkLst>
          <pc:docMk/>
          <pc:sldMk cId="2943864807" sldId="2122"/>
        </pc:sldMkLst>
      </pc:sldChg>
      <pc:sldChg chg="add del">
        <pc:chgData name="Jesus Ruiz" userId="f7ff746ded29f767" providerId="LiveId" clId="{5F72033C-9A4E-4B8C-AA10-030A40046ACD}" dt="2021-01-25T23:03:48.822" v="3567" actId="47"/>
        <pc:sldMkLst>
          <pc:docMk/>
          <pc:sldMk cId="2255680431" sldId="2125"/>
        </pc:sldMkLst>
      </pc:sldChg>
      <pc:sldChg chg="modNotesTx">
        <pc:chgData name="Jesus Ruiz" userId="f7ff746ded29f767" providerId="LiveId" clId="{5F72033C-9A4E-4B8C-AA10-030A40046ACD}" dt="2021-01-26T14:33:28.435" v="5300" actId="20577"/>
        <pc:sldMkLst>
          <pc:docMk/>
          <pc:sldMk cId="1365863034" sldId="2127"/>
        </pc:sldMkLst>
      </pc:sldChg>
      <pc:sldChg chg="del">
        <pc:chgData name="Jesus Ruiz" userId="f7ff746ded29f767" providerId="LiveId" clId="{5F72033C-9A4E-4B8C-AA10-030A40046ACD}" dt="2021-01-25T23:21:19.623" v="4154" actId="47"/>
        <pc:sldMkLst>
          <pc:docMk/>
          <pc:sldMk cId="1422416657" sldId="2132"/>
        </pc:sldMkLst>
      </pc:sldChg>
      <pc:sldChg chg="del">
        <pc:chgData name="Jesus Ruiz" userId="f7ff746ded29f767" providerId="LiveId" clId="{5F72033C-9A4E-4B8C-AA10-030A40046ACD}" dt="2021-01-25T23:21:17.465" v="4152" actId="47"/>
        <pc:sldMkLst>
          <pc:docMk/>
          <pc:sldMk cId="2416420761" sldId="2134"/>
        </pc:sldMkLst>
      </pc:sldChg>
      <pc:sldChg chg="del">
        <pc:chgData name="Jesus Ruiz" userId="f7ff746ded29f767" providerId="LiveId" clId="{5F72033C-9A4E-4B8C-AA10-030A40046ACD}" dt="2021-01-25T23:21:18.649" v="4153" actId="47"/>
        <pc:sldMkLst>
          <pc:docMk/>
          <pc:sldMk cId="3759507222" sldId="2138"/>
        </pc:sldMkLst>
      </pc:sldChg>
      <pc:sldChg chg="del">
        <pc:chgData name="Jesus Ruiz" userId="f7ff746ded29f767" providerId="LiveId" clId="{5F72033C-9A4E-4B8C-AA10-030A40046ACD}" dt="2021-01-25T23:21:08.549" v="4147" actId="47"/>
        <pc:sldMkLst>
          <pc:docMk/>
          <pc:sldMk cId="3156306123" sldId="2139"/>
        </pc:sldMkLst>
      </pc:sldChg>
      <pc:sldChg chg="del">
        <pc:chgData name="Jesus Ruiz" userId="f7ff746ded29f767" providerId="LiveId" clId="{5F72033C-9A4E-4B8C-AA10-030A40046ACD}" dt="2021-01-25T23:21:14.950" v="4150" actId="47"/>
        <pc:sldMkLst>
          <pc:docMk/>
          <pc:sldMk cId="3991771532" sldId="2140"/>
        </pc:sldMkLst>
      </pc:sldChg>
      <pc:sldChg chg="modNotesTx">
        <pc:chgData name="Jesus Ruiz" userId="f7ff746ded29f767" providerId="LiveId" clId="{5F72033C-9A4E-4B8C-AA10-030A40046ACD}" dt="2021-01-26T14:42:11.748" v="5996" actId="313"/>
        <pc:sldMkLst>
          <pc:docMk/>
          <pc:sldMk cId="2336660607" sldId="2144"/>
        </pc:sldMkLst>
      </pc:sldChg>
      <pc:sldChg chg="del">
        <pc:chgData name="Jesus Ruiz" userId="f7ff746ded29f767" providerId="LiveId" clId="{5F72033C-9A4E-4B8C-AA10-030A40046ACD}" dt="2021-01-25T23:21:16.351" v="4151" actId="47"/>
        <pc:sldMkLst>
          <pc:docMk/>
          <pc:sldMk cId="3797069540" sldId="2152"/>
        </pc:sldMkLst>
      </pc:sldChg>
      <pc:sldChg chg="del">
        <pc:chgData name="Jesus Ruiz" userId="f7ff746ded29f767" providerId="LiveId" clId="{5F72033C-9A4E-4B8C-AA10-030A40046ACD}" dt="2021-01-25T23:21:07.357" v="4146" actId="47"/>
        <pc:sldMkLst>
          <pc:docMk/>
          <pc:sldMk cId="3127092469" sldId="2153"/>
        </pc:sldMkLst>
      </pc:sldChg>
      <pc:sldChg chg="del">
        <pc:chgData name="Jesus Ruiz" userId="f7ff746ded29f767" providerId="LiveId" clId="{5F72033C-9A4E-4B8C-AA10-030A40046ACD}" dt="2021-01-25T23:21:10.815" v="4149" actId="47"/>
        <pc:sldMkLst>
          <pc:docMk/>
          <pc:sldMk cId="2468682198" sldId="2154"/>
        </pc:sldMkLst>
      </pc:sldChg>
      <pc:sldChg chg="addSp delSp modSp mod modNotesTx">
        <pc:chgData name="Jesus Ruiz" userId="f7ff746ded29f767" providerId="LiveId" clId="{5F72033C-9A4E-4B8C-AA10-030A40046ACD}" dt="2021-01-26T14:30:14.362" v="5201" actId="20577"/>
        <pc:sldMkLst>
          <pc:docMk/>
          <pc:sldMk cId="2826492771" sldId="2166"/>
        </pc:sldMkLst>
        <pc:spChg chg="add mod">
          <ac:chgData name="Jesus Ruiz" userId="f7ff746ded29f767" providerId="LiveId" clId="{5F72033C-9A4E-4B8C-AA10-030A40046ACD}" dt="2021-01-26T09:40:49.253" v="4282" actId="1076"/>
          <ac:spMkLst>
            <pc:docMk/>
            <pc:sldMk cId="2826492771" sldId="2166"/>
            <ac:spMk id="5" creationId="{64892AD8-C973-4A26-AE3E-7DF17B1968BC}"/>
          </ac:spMkLst>
        </pc:spChg>
        <pc:spChg chg="mod">
          <ac:chgData name="Jesus Ruiz" userId="f7ff746ded29f767" providerId="LiveId" clId="{5F72033C-9A4E-4B8C-AA10-030A40046ACD}" dt="2021-01-26T09:39:44.973" v="4232" actId="1036"/>
          <ac:spMkLst>
            <pc:docMk/>
            <pc:sldMk cId="2826492771" sldId="2166"/>
            <ac:spMk id="6" creationId="{B194BBE3-6736-49F6-B569-C02C46482952}"/>
          </ac:spMkLst>
        </pc:spChg>
        <pc:spChg chg="mod">
          <ac:chgData name="Jesus Ruiz" userId="f7ff746ded29f767" providerId="LiveId" clId="{5F72033C-9A4E-4B8C-AA10-030A40046ACD}" dt="2021-01-26T09:39:44.973" v="4232" actId="1036"/>
          <ac:spMkLst>
            <pc:docMk/>
            <pc:sldMk cId="2826492771" sldId="2166"/>
            <ac:spMk id="7" creationId="{D12D834F-7E0C-4F69-80D5-B16BD89DCAD2}"/>
          </ac:spMkLst>
        </pc:spChg>
        <pc:picChg chg="del">
          <ac:chgData name="Jesus Ruiz" userId="f7ff746ded29f767" providerId="LiveId" clId="{5F72033C-9A4E-4B8C-AA10-030A40046ACD}" dt="2021-01-26T09:39:31.171" v="4170" actId="478"/>
          <ac:picMkLst>
            <pc:docMk/>
            <pc:sldMk cId="2826492771" sldId="2166"/>
            <ac:picMk id="327" creationId="{00000000-0000-0000-0000-000000000000}"/>
          </ac:picMkLst>
        </pc:picChg>
      </pc:sldChg>
      <pc:sldChg chg="del">
        <pc:chgData name="Jesus Ruiz" userId="f7ff746ded29f767" providerId="LiveId" clId="{5F72033C-9A4E-4B8C-AA10-030A40046ACD}" dt="2021-01-25T23:22:11.174" v="4163" actId="47"/>
        <pc:sldMkLst>
          <pc:docMk/>
          <pc:sldMk cId="2323075624" sldId="2167"/>
        </pc:sldMkLst>
      </pc:sldChg>
      <pc:sldChg chg="del">
        <pc:chgData name="Jesus Ruiz" userId="f7ff746ded29f767" providerId="LiveId" clId="{5F72033C-9A4E-4B8C-AA10-030A40046ACD}" dt="2021-01-26T14:20:47.178" v="4669" actId="47"/>
        <pc:sldMkLst>
          <pc:docMk/>
          <pc:sldMk cId="4088823319" sldId="2170"/>
        </pc:sldMkLst>
      </pc:sldChg>
      <pc:sldChg chg="modNotesTx">
        <pc:chgData name="Jesus Ruiz" userId="f7ff746ded29f767" providerId="LiveId" clId="{5F72033C-9A4E-4B8C-AA10-030A40046ACD}" dt="2021-01-26T14:22:22.392" v="4832" actId="6549"/>
        <pc:sldMkLst>
          <pc:docMk/>
          <pc:sldMk cId="4060121158" sldId="2171"/>
        </pc:sldMkLst>
      </pc:sldChg>
      <pc:sldChg chg="modNotesTx">
        <pc:chgData name="Jesus Ruiz" userId="f7ff746ded29f767" providerId="LiveId" clId="{5F72033C-9A4E-4B8C-AA10-030A40046ACD}" dt="2021-01-26T14:31:16.309" v="5237" actId="20577"/>
        <pc:sldMkLst>
          <pc:docMk/>
          <pc:sldMk cId="1610250053" sldId="2172"/>
        </pc:sldMkLst>
      </pc:sldChg>
      <pc:sldChg chg="modNotesTx">
        <pc:chgData name="Jesus Ruiz" userId="f7ff746ded29f767" providerId="LiveId" clId="{5F72033C-9A4E-4B8C-AA10-030A40046ACD}" dt="2021-01-26T14:38:36.867" v="5721" actId="20577"/>
        <pc:sldMkLst>
          <pc:docMk/>
          <pc:sldMk cId="1360707221" sldId="2183"/>
        </pc:sldMkLst>
      </pc:sldChg>
      <pc:sldChg chg="del">
        <pc:chgData name="Jesus Ruiz" userId="f7ff746ded29f767" providerId="LiveId" clId="{5F72033C-9A4E-4B8C-AA10-030A40046ACD}" dt="2021-01-25T23:21:09.538" v="4148" actId="47"/>
        <pc:sldMkLst>
          <pc:docMk/>
          <pc:sldMk cId="3953077763" sldId="2184"/>
        </pc:sldMkLst>
      </pc:sldChg>
      <pc:sldChg chg="modSp mod">
        <pc:chgData name="Jesus Ruiz" userId="f7ff746ded29f767" providerId="LiveId" clId="{5F72033C-9A4E-4B8C-AA10-030A40046ACD}" dt="2021-01-26T14:29:24.772" v="5191" actId="6549"/>
        <pc:sldMkLst>
          <pc:docMk/>
          <pc:sldMk cId="3608783836" sldId="2186"/>
        </pc:sldMkLst>
        <pc:spChg chg="mod">
          <ac:chgData name="Jesus Ruiz" userId="f7ff746ded29f767" providerId="LiveId" clId="{5F72033C-9A4E-4B8C-AA10-030A40046ACD}" dt="2021-01-26T14:28:06.947" v="5128" actId="20577"/>
          <ac:spMkLst>
            <pc:docMk/>
            <pc:sldMk cId="3608783836" sldId="2186"/>
            <ac:spMk id="2" creationId="{E462154D-6D1B-4A70-8294-81D05C1BB0BE}"/>
          </ac:spMkLst>
        </pc:spChg>
        <pc:spChg chg="mod">
          <ac:chgData name="Jesus Ruiz" userId="f7ff746ded29f767" providerId="LiveId" clId="{5F72033C-9A4E-4B8C-AA10-030A40046ACD}" dt="2021-01-26T14:29:24.772" v="5191" actId="6549"/>
          <ac:spMkLst>
            <pc:docMk/>
            <pc:sldMk cId="3608783836" sldId="2186"/>
            <ac:spMk id="3" creationId="{D4538CAD-4F64-4D40-8AE9-BD816E842182}"/>
          </ac:spMkLst>
        </pc:spChg>
      </pc:sldChg>
      <pc:sldChg chg="del">
        <pc:chgData name="Jesus Ruiz" userId="f7ff746ded29f767" providerId="LiveId" clId="{5F72033C-9A4E-4B8C-AA10-030A40046ACD}" dt="2021-01-25T23:22:51.109" v="4169" actId="47"/>
        <pc:sldMkLst>
          <pc:docMk/>
          <pc:sldMk cId="2160274005" sldId="2187"/>
        </pc:sldMkLst>
      </pc:sldChg>
      <pc:sldChg chg="del">
        <pc:chgData name="Jesus Ruiz" userId="f7ff746ded29f767" providerId="LiveId" clId="{5F72033C-9A4E-4B8C-AA10-030A40046ACD}" dt="2021-01-25T23:21:20.675" v="4155" actId="47"/>
        <pc:sldMkLst>
          <pc:docMk/>
          <pc:sldMk cId="3728221340" sldId="2188"/>
        </pc:sldMkLst>
      </pc:sldChg>
      <pc:sldChg chg="modSp mod">
        <pc:chgData name="Jesus Ruiz" userId="f7ff746ded29f767" providerId="LiveId" clId="{5F72033C-9A4E-4B8C-AA10-030A40046ACD}" dt="2021-01-25T14:04:54.096" v="105" actId="20577"/>
        <pc:sldMkLst>
          <pc:docMk/>
          <pc:sldMk cId="3316663500" sldId="2190"/>
        </pc:sldMkLst>
        <pc:spChg chg="mod">
          <ac:chgData name="Jesus Ruiz" userId="f7ff746ded29f767" providerId="LiveId" clId="{5F72033C-9A4E-4B8C-AA10-030A40046ACD}" dt="2021-01-25T14:04:54.096" v="105" actId="20577"/>
          <ac:spMkLst>
            <pc:docMk/>
            <pc:sldMk cId="3316663500" sldId="2190"/>
            <ac:spMk id="6" creationId="{B194BBE3-6736-49F6-B569-C02C46482952}"/>
          </ac:spMkLst>
        </pc:spChg>
      </pc:sldChg>
      <pc:sldChg chg="add del">
        <pc:chgData name="Jesus Ruiz" userId="f7ff746ded29f767" providerId="LiveId" clId="{5F72033C-9A4E-4B8C-AA10-030A40046ACD}" dt="2021-01-25T23:22:05.553" v="4157" actId="47"/>
        <pc:sldMkLst>
          <pc:docMk/>
          <pc:sldMk cId="1270689561" sldId="2191"/>
        </pc:sldMkLst>
      </pc:sldChg>
      <pc:sldChg chg="modSp add mod">
        <pc:chgData name="Jesus Ruiz" userId="f7ff746ded29f767" providerId="LiveId" clId="{5F72033C-9A4E-4B8C-AA10-030A40046ACD}" dt="2021-01-25T14:13:57.100" v="444" actId="20577"/>
        <pc:sldMkLst>
          <pc:docMk/>
          <pc:sldMk cId="1489915881" sldId="2192"/>
        </pc:sldMkLst>
        <pc:spChg chg="mod">
          <ac:chgData name="Jesus Ruiz" userId="f7ff746ded29f767" providerId="LiveId" clId="{5F72033C-9A4E-4B8C-AA10-030A40046ACD}" dt="2021-01-25T14:06:10.519" v="149" actId="6549"/>
          <ac:spMkLst>
            <pc:docMk/>
            <pc:sldMk cId="1489915881" sldId="2192"/>
            <ac:spMk id="2" creationId="{16A96043-64E4-447C-AEA7-04B4AA630453}"/>
          </ac:spMkLst>
        </pc:spChg>
        <pc:spChg chg="mod">
          <ac:chgData name="Jesus Ruiz" userId="f7ff746ded29f767" providerId="LiveId" clId="{5F72033C-9A4E-4B8C-AA10-030A40046ACD}" dt="2021-01-25T14:13:57.100" v="444" actId="20577"/>
          <ac:spMkLst>
            <pc:docMk/>
            <pc:sldMk cId="1489915881" sldId="2192"/>
            <ac:spMk id="3" creationId="{C3A6EEEA-40E5-41AA-B494-8E90DB896B7A}"/>
          </ac:spMkLst>
        </pc:spChg>
      </pc:sldChg>
      <pc:sldChg chg="addSp delSp modSp add mod modNotesTx">
        <pc:chgData name="Jesus Ruiz" userId="f7ff746ded29f767" providerId="LiveId" clId="{5F72033C-9A4E-4B8C-AA10-030A40046ACD}" dt="2021-01-25T21:44:42.445" v="1235" actId="20577"/>
        <pc:sldMkLst>
          <pc:docMk/>
          <pc:sldMk cId="151466742" sldId="2193"/>
        </pc:sldMkLst>
        <pc:spChg chg="mod">
          <ac:chgData name="Jesus Ruiz" userId="f7ff746ded29f767" providerId="LiveId" clId="{5F72033C-9A4E-4B8C-AA10-030A40046ACD}" dt="2021-01-25T14:14:41.179" v="453" actId="20577"/>
          <ac:spMkLst>
            <pc:docMk/>
            <pc:sldMk cId="151466742" sldId="2193"/>
            <ac:spMk id="2" creationId="{16A96043-64E4-447C-AEA7-04B4AA630453}"/>
          </ac:spMkLst>
        </pc:spChg>
        <pc:spChg chg="del">
          <ac:chgData name="Jesus Ruiz" userId="f7ff746ded29f767" providerId="LiveId" clId="{5F72033C-9A4E-4B8C-AA10-030A40046ACD}" dt="2021-01-25T14:14:46.452" v="454" actId="478"/>
          <ac:spMkLst>
            <pc:docMk/>
            <pc:sldMk cId="151466742" sldId="2193"/>
            <ac:spMk id="3" creationId="{C3A6EEEA-40E5-41AA-B494-8E90DB896B7A}"/>
          </ac:spMkLst>
        </pc:spChg>
        <pc:picChg chg="add mod">
          <ac:chgData name="Jesus Ruiz" userId="f7ff746ded29f767" providerId="LiveId" clId="{5F72033C-9A4E-4B8C-AA10-030A40046ACD}" dt="2021-01-25T14:15:39.224" v="457" actId="1076"/>
          <ac:picMkLst>
            <pc:docMk/>
            <pc:sldMk cId="151466742" sldId="2193"/>
            <ac:picMk id="4" creationId="{4B131C5A-133C-49EE-88D4-B4544CBB34C3}"/>
          </ac:picMkLst>
        </pc:picChg>
      </pc:sldChg>
      <pc:sldChg chg="addSp delSp modSp add mod modNotesTx">
        <pc:chgData name="Jesus Ruiz" userId="f7ff746ded29f767" providerId="LiveId" clId="{5F72033C-9A4E-4B8C-AA10-030A40046ACD}" dt="2021-01-25T22:10:54.703" v="2119" actId="20577"/>
        <pc:sldMkLst>
          <pc:docMk/>
          <pc:sldMk cId="2529279884" sldId="2194"/>
        </pc:sldMkLst>
        <pc:spChg chg="mod">
          <ac:chgData name="Jesus Ruiz" userId="f7ff746ded29f767" providerId="LiveId" clId="{5F72033C-9A4E-4B8C-AA10-030A40046ACD}" dt="2021-01-25T14:17:20.371" v="468"/>
          <ac:spMkLst>
            <pc:docMk/>
            <pc:sldMk cId="2529279884" sldId="2194"/>
            <ac:spMk id="2" creationId="{16A96043-64E4-447C-AEA7-04B4AA630453}"/>
          </ac:spMkLst>
        </pc:spChg>
        <pc:picChg chg="del">
          <ac:chgData name="Jesus Ruiz" userId="f7ff746ded29f767" providerId="LiveId" clId="{5F72033C-9A4E-4B8C-AA10-030A40046ACD}" dt="2021-01-25T14:16:13.420" v="459" actId="478"/>
          <ac:picMkLst>
            <pc:docMk/>
            <pc:sldMk cId="2529279884" sldId="2194"/>
            <ac:picMk id="4" creationId="{4B131C5A-133C-49EE-88D4-B4544CBB34C3}"/>
          </ac:picMkLst>
        </pc:picChg>
        <pc:picChg chg="add mod">
          <ac:chgData name="Jesus Ruiz" userId="f7ff746ded29f767" providerId="LiveId" clId="{5F72033C-9A4E-4B8C-AA10-030A40046ACD}" dt="2021-01-25T14:16:35.083" v="462" actId="1076"/>
          <ac:picMkLst>
            <pc:docMk/>
            <pc:sldMk cId="2529279884" sldId="2194"/>
            <ac:picMk id="5" creationId="{F41AF0BA-BBE5-4712-8390-75A822B3FC14}"/>
          </ac:picMkLst>
        </pc:picChg>
      </pc:sldChg>
      <pc:sldChg chg="addSp delSp modSp add mod modNotesTx">
        <pc:chgData name="Jesus Ruiz" userId="f7ff746ded29f767" providerId="LiveId" clId="{5F72033C-9A4E-4B8C-AA10-030A40046ACD}" dt="2021-01-25T22:27:53.067" v="3026" actId="20577"/>
        <pc:sldMkLst>
          <pc:docMk/>
          <pc:sldMk cId="3953417922" sldId="2195"/>
        </pc:sldMkLst>
        <pc:spChg chg="mod">
          <ac:chgData name="Jesus Ruiz" userId="f7ff746ded29f767" providerId="LiveId" clId="{5F72033C-9A4E-4B8C-AA10-030A40046ACD}" dt="2021-01-25T14:22:24.207" v="477"/>
          <ac:spMkLst>
            <pc:docMk/>
            <pc:sldMk cId="3953417922" sldId="2195"/>
            <ac:spMk id="2" creationId="{16A96043-64E4-447C-AEA7-04B4AA630453}"/>
          </ac:spMkLst>
        </pc:spChg>
        <pc:picChg chg="add mod">
          <ac:chgData name="Jesus Ruiz" userId="f7ff746ded29f767" providerId="LiveId" clId="{5F72033C-9A4E-4B8C-AA10-030A40046ACD}" dt="2021-01-25T14:22:38.633" v="478" actId="1076"/>
          <ac:picMkLst>
            <pc:docMk/>
            <pc:sldMk cId="3953417922" sldId="2195"/>
            <ac:picMk id="4" creationId="{D23BF609-CF0E-4A6F-924B-BFC4724E77D2}"/>
          </ac:picMkLst>
        </pc:picChg>
        <pc:picChg chg="del">
          <ac:chgData name="Jesus Ruiz" userId="f7ff746ded29f767" providerId="LiveId" clId="{5F72033C-9A4E-4B8C-AA10-030A40046ACD}" dt="2021-01-25T14:21:31.960" v="470" actId="478"/>
          <ac:picMkLst>
            <pc:docMk/>
            <pc:sldMk cId="3953417922" sldId="2195"/>
            <ac:picMk id="5" creationId="{F41AF0BA-BBE5-4712-8390-75A822B3FC14}"/>
          </ac:picMkLst>
        </pc:picChg>
      </pc:sldChg>
      <pc:sldChg chg="modSp add mod">
        <pc:chgData name="Jesus Ruiz" userId="f7ff746ded29f767" providerId="LiveId" clId="{5F72033C-9A4E-4B8C-AA10-030A40046ACD}" dt="2021-01-25T22:30:54.377" v="3221" actId="20577"/>
        <pc:sldMkLst>
          <pc:docMk/>
          <pc:sldMk cId="431502790" sldId="2196"/>
        </pc:sldMkLst>
        <pc:spChg chg="mod">
          <ac:chgData name="Jesus Ruiz" userId="f7ff746ded29f767" providerId="LiveId" clId="{5F72033C-9A4E-4B8C-AA10-030A40046ACD}" dt="2021-01-25T22:28:39.263" v="3069" actId="20577"/>
          <ac:spMkLst>
            <pc:docMk/>
            <pc:sldMk cId="431502790" sldId="2196"/>
            <ac:spMk id="2" creationId="{16A96043-64E4-447C-AEA7-04B4AA630453}"/>
          </ac:spMkLst>
        </pc:spChg>
        <pc:spChg chg="mod">
          <ac:chgData name="Jesus Ruiz" userId="f7ff746ded29f767" providerId="LiveId" clId="{5F72033C-9A4E-4B8C-AA10-030A40046ACD}" dt="2021-01-25T22:30:54.377" v="3221" actId="20577"/>
          <ac:spMkLst>
            <pc:docMk/>
            <pc:sldMk cId="431502790" sldId="2196"/>
            <ac:spMk id="3" creationId="{C3A6EEEA-40E5-41AA-B494-8E90DB896B7A}"/>
          </ac:spMkLst>
        </pc:spChg>
      </pc:sldChg>
      <pc:sldChg chg="modSp add mod modNotesTx">
        <pc:chgData name="Jesus Ruiz" userId="f7ff746ded29f767" providerId="LiveId" clId="{5F72033C-9A4E-4B8C-AA10-030A40046ACD}" dt="2021-01-25T21:51:49.373" v="1329" actId="207"/>
        <pc:sldMkLst>
          <pc:docMk/>
          <pc:sldMk cId="2142136257" sldId="2197"/>
        </pc:sldMkLst>
        <pc:spChg chg="mod">
          <ac:chgData name="Jesus Ruiz" userId="f7ff746ded29f767" providerId="LiveId" clId="{5F72033C-9A4E-4B8C-AA10-030A40046ACD}" dt="2021-01-25T17:35:51.245" v="1006" actId="6549"/>
          <ac:spMkLst>
            <pc:docMk/>
            <pc:sldMk cId="2142136257" sldId="2197"/>
            <ac:spMk id="2" creationId="{16A96043-64E4-447C-AEA7-04B4AA630453}"/>
          </ac:spMkLst>
        </pc:spChg>
        <pc:spChg chg="mod">
          <ac:chgData name="Jesus Ruiz" userId="f7ff746ded29f767" providerId="LiveId" clId="{5F72033C-9A4E-4B8C-AA10-030A40046ACD}" dt="2021-01-25T21:51:49.373" v="1329" actId="207"/>
          <ac:spMkLst>
            <pc:docMk/>
            <pc:sldMk cId="2142136257" sldId="2197"/>
            <ac:spMk id="3" creationId="{C3A6EEEA-40E5-41AA-B494-8E90DB896B7A}"/>
          </ac:spMkLst>
        </pc:spChg>
      </pc:sldChg>
      <pc:sldChg chg="modSp add mod modNotesTx">
        <pc:chgData name="Jesus Ruiz" userId="f7ff746ded29f767" providerId="LiveId" clId="{5F72033C-9A4E-4B8C-AA10-030A40046ACD}" dt="2021-01-25T22:00:00.585" v="1456" actId="113"/>
        <pc:sldMkLst>
          <pc:docMk/>
          <pc:sldMk cId="2906839625" sldId="2198"/>
        </pc:sldMkLst>
        <pc:spChg chg="mod">
          <ac:chgData name="Jesus Ruiz" userId="f7ff746ded29f767" providerId="LiveId" clId="{5F72033C-9A4E-4B8C-AA10-030A40046ACD}" dt="2021-01-25T21:52:28.172" v="1331" actId="108"/>
          <ac:spMkLst>
            <pc:docMk/>
            <pc:sldMk cId="2906839625" sldId="2198"/>
            <ac:spMk id="3" creationId="{C3A6EEEA-40E5-41AA-B494-8E90DB896B7A}"/>
          </ac:spMkLst>
        </pc:spChg>
      </pc:sldChg>
      <pc:sldChg chg="modSp add mod modNotesTx">
        <pc:chgData name="Jesus Ruiz" userId="f7ff746ded29f767" providerId="LiveId" clId="{5F72033C-9A4E-4B8C-AA10-030A40046ACD}" dt="2021-01-25T22:03:57.034" v="1735" actId="20577"/>
        <pc:sldMkLst>
          <pc:docMk/>
          <pc:sldMk cId="906314698" sldId="2199"/>
        </pc:sldMkLst>
        <pc:spChg chg="mod">
          <ac:chgData name="Jesus Ruiz" userId="f7ff746ded29f767" providerId="LiveId" clId="{5F72033C-9A4E-4B8C-AA10-030A40046ACD}" dt="2021-01-25T22:00:29.947" v="1459" actId="108"/>
          <ac:spMkLst>
            <pc:docMk/>
            <pc:sldMk cId="906314698" sldId="2199"/>
            <ac:spMk id="3" creationId="{C3A6EEEA-40E5-41AA-B494-8E90DB896B7A}"/>
          </ac:spMkLst>
        </pc:spChg>
      </pc:sldChg>
      <pc:sldChg chg="add modNotesTx">
        <pc:chgData name="Jesus Ruiz" userId="f7ff746ded29f767" providerId="LiveId" clId="{5F72033C-9A4E-4B8C-AA10-030A40046ACD}" dt="2021-01-25T22:16:26.539" v="2421" actId="113"/>
        <pc:sldMkLst>
          <pc:docMk/>
          <pc:sldMk cId="3581699940" sldId="2200"/>
        </pc:sldMkLst>
      </pc:sldChg>
      <pc:sldChg chg="add del">
        <pc:chgData name="Jesus Ruiz" userId="f7ff746ded29f767" providerId="LiveId" clId="{5F72033C-9A4E-4B8C-AA10-030A40046ACD}" dt="2021-01-25T22:59:37.065" v="3561" actId="47"/>
        <pc:sldMkLst>
          <pc:docMk/>
          <pc:sldMk cId="2598405892" sldId="2201"/>
        </pc:sldMkLst>
      </pc:sldChg>
      <pc:sldChg chg="add modNotesTx">
        <pc:chgData name="Jesus Ruiz" userId="f7ff746ded29f767" providerId="LiveId" clId="{5F72033C-9A4E-4B8C-AA10-030A40046ACD}" dt="2021-01-26T14:32:26.171" v="5288" actId="20577"/>
        <pc:sldMkLst>
          <pc:docMk/>
          <pc:sldMk cId="769384514" sldId="2202"/>
        </pc:sldMkLst>
      </pc:sldChg>
      <pc:sldChg chg="add modNotesTx">
        <pc:chgData name="Jesus Ruiz" userId="f7ff746ded29f767" providerId="LiveId" clId="{5F72033C-9A4E-4B8C-AA10-030A40046ACD}" dt="2021-01-25T23:02:51.258" v="3566" actId="58"/>
        <pc:sldMkLst>
          <pc:docMk/>
          <pc:sldMk cId="3694367643" sldId="2203"/>
        </pc:sldMkLst>
      </pc:sldChg>
      <pc:sldChg chg="delSp new mod">
        <pc:chgData name="Jesus Ruiz" userId="f7ff746ded29f767" providerId="LiveId" clId="{5F72033C-9A4E-4B8C-AA10-030A40046ACD}" dt="2021-01-26T14:27:27.142" v="5020" actId="478"/>
        <pc:sldMkLst>
          <pc:docMk/>
          <pc:sldMk cId="2571137228" sldId="2204"/>
        </pc:sldMkLst>
        <pc:spChg chg="del">
          <ac:chgData name="Jesus Ruiz" userId="f7ff746ded29f767" providerId="LiveId" clId="{5F72033C-9A4E-4B8C-AA10-030A40046ACD}" dt="2021-01-26T14:27:23.809" v="5019" actId="478"/>
          <ac:spMkLst>
            <pc:docMk/>
            <pc:sldMk cId="2571137228" sldId="2204"/>
            <ac:spMk id="2" creationId="{DCDDC288-A069-49A1-B43C-E13A96DFF0C6}"/>
          </ac:spMkLst>
        </pc:spChg>
        <pc:spChg chg="del">
          <ac:chgData name="Jesus Ruiz" userId="f7ff746ded29f767" providerId="LiveId" clId="{5F72033C-9A4E-4B8C-AA10-030A40046ACD}" dt="2021-01-26T14:27:27.142" v="5020" actId="478"/>
          <ac:spMkLst>
            <pc:docMk/>
            <pc:sldMk cId="2571137228" sldId="2204"/>
            <ac:spMk id="3" creationId="{DE476893-7303-45A6-A48D-7238E33E89D2}"/>
          </ac:spMkLst>
        </pc:spChg>
      </pc:sldChg>
      <pc:sldChg chg="add del">
        <pc:chgData name="Jesus Ruiz" userId="f7ff746ded29f767" providerId="LiveId" clId="{5F72033C-9A4E-4B8C-AA10-030A40046ACD}" dt="2021-01-26T14:29:30.939" v="5192" actId="47"/>
        <pc:sldMkLst>
          <pc:docMk/>
          <pc:sldMk cId="1519670421" sldId="2205"/>
        </pc:sldMkLst>
      </pc:sldChg>
      <pc:sldChg chg="add del">
        <pc:chgData name="Jesus Ruiz" userId="f7ff746ded29f767" providerId="LiveId" clId="{5F72033C-9A4E-4B8C-AA10-030A40046ACD}" dt="2021-01-26T14:29:31.363" v="5193" actId="47"/>
        <pc:sldMkLst>
          <pc:docMk/>
          <pc:sldMk cId="1672654608" sldId="2206"/>
        </pc:sldMkLst>
      </pc:sldChg>
      <pc:sldChg chg="add del">
        <pc:chgData name="Jesus Ruiz" userId="f7ff746ded29f767" providerId="LiveId" clId="{5F72033C-9A4E-4B8C-AA10-030A40046ACD}" dt="2021-01-26T14:29:32.166" v="5194" actId="47"/>
        <pc:sldMkLst>
          <pc:docMk/>
          <pc:sldMk cId="4272784454" sldId="2207"/>
        </pc:sldMkLst>
      </pc:sldChg>
      <pc:sldChg chg="add del">
        <pc:chgData name="Jesus Ruiz" userId="f7ff746ded29f767" providerId="LiveId" clId="{5F72033C-9A4E-4B8C-AA10-030A40046ACD}" dt="2021-01-26T14:29:33.347" v="5195" actId="47"/>
        <pc:sldMkLst>
          <pc:docMk/>
          <pc:sldMk cId="1097918170" sldId="2208"/>
        </pc:sldMkLst>
      </pc:sldChg>
      <pc:sldChg chg="add del">
        <pc:chgData name="Jesus Ruiz" userId="f7ff746ded29f767" providerId="LiveId" clId="{5F72033C-9A4E-4B8C-AA10-030A40046ACD}" dt="2021-01-26T14:29:34.229" v="5196" actId="47"/>
        <pc:sldMkLst>
          <pc:docMk/>
          <pc:sldMk cId="3719352507" sldId="2209"/>
        </pc:sldMkLst>
      </pc:sldChg>
      <pc:sldChg chg="modSp add mod modNotesTx">
        <pc:chgData name="Jesus Ruiz" userId="f7ff746ded29f767" providerId="LiveId" clId="{5F72033C-9A4E-4B8C-AA10-030A40046ACD}" dt="2021-01-26T14:20:26.603" v="4667"/>
        <pc:sldMkLst>
          <pc:docMk/>
          <pc:sldMk cId="2494502649" sldId="2210"/>
        </pc:sldMkLst>
        <pc:spChg chg="mod">
          <ac:chgData name="Jesus Ruiz" userId="f7ff746ded29f767" providerId="LiveId" clId="{5F72033C-9A4E-4B8C-AA10-030A40046ACD}" dt="2021-01-26T10:50:18.514" v="4407" actId="6549"/>
          <ac:spMkLst>
            <pc:docMk/>
            <pc:sldMk cId="2494502649" sldId="2210"/>
            <ac:spMk id="2" creationId="{8D465F7B-BBAF-4ED3-91CB-82D99B88676A}"/>
          </ac:spMkLst>
        </pc:spChg>
        <pc:spChg chg="mod">
          <ac:chgData name="Jesus Ruiz" userId="f7ff746ded29f767" providerId="LiveId" clId="{5F72033C-9A4E-4B8C-AA10-030A40046ACD}" dt="2021-01-26T10:57:06.786" v="4510" actId="113"/>
          <ac:spMkLst>
            <pc:docMk/>
            <pc:sldMk cId="2494502649" sldId="2210"/>
            <ac:spMk id="3" creationId="{AA98C74C-E58D-47D5-80F1-36199C72617F}"/>
          </ac:spMkLst>
        </pc:spChg>
      </pc:sldChg>
      <pc:sldMasterChg chg="delSldLayout">
        <pc:chgData name="Jesus Ruiz" userId="f7ff746ded29f767" providerId="LiveId" clId="{5F72033C-9A4E-4B8C-AA10-030A40046ACD}" dt="2021-01-25T23:22:06.921" v="4159" actId="47"/>
        <pc:sldMasterMkLst>
          <pc:docMk/>
          <pc:sldMasterMk cId="3952043828" sldId="2147483660"/>
        </pc:sldMasterMkLst>
        <pc:sldLayoutChg chg="del">
          <pc:chgData name="Jesus Ruiz" userId="f7ff746ded29f767" providerId="LiveId" clId="{5F72033C-9A4E-4B8C-AA10-030A40046ACD}" dt="2021-01-25T23:22:06.921" v="4159" actId="47"/>
          <pc:sldLayoutMkLst>
            <pc:docMk/>
            <pc:sldMasterMk cId="3952043828" sldId="2147483660"/>
            <pc:sldLayoutMk cId="1417100546" sldId="2147483719"/>
          </pc:sldLayoutMkLst>
        </pc:sldLayoutChg>
      </pc:sldMasterChg>
      <pc:sldMasterChg chg="del delSldLayout">
        <pc:chgData name="Jesus Ruiz" userId="f7ff746ded29f767" providerId="LiveId" clId="{5F72033C-9A4E-4B8C-AA10-030A40046ACD}" dt="2021-01-25T23:22:09.635" v="4162" actId="47"/>
        <pc:sldMasterMkLst>
          <pc:docMk/>
          <pc:sldMasterMk cId="2495448857" sldId="2147483781"/>
        </pc:sldMasterMkLst>
        <pc:sldLayoutChg chg="del">
          <pc:chgData name="Jesus Ruiz" userId="f7ff746ded29f767" providerId="LiveId" clId="{5F72033C-9A4E-4B8C-AA10-030A40046ACD}" dt="2021-01-25T23:22:09.635" v="4162" actId="47"/>
          <pc:sldLayoutMkLst>
            <pc:docMk/>
            <pc:sldMasterMk cId="2495448857" sldId="2147483781"/>
            <pc:sldLayoutMk cId="1604999960" sldId="2147483782"/>
          </pc:sldLayoutMkLst>
        </pc:sldLayoutChg>
        <pc:sldLayoutChg chg="del">
          <pc:chgData name="Jesus Ruiz" userId="f7ff746ded29f767" providerId="LiveId" clId="{5F72033C-9A4E-4B8C-AA10-030A40046ACD}" dt="2021-01-25T23:22:09.635" v="4162" actId="47"/>
          <pc:sldLayoutMkLst>
            <pc:docMk/>
            <pc:sldMasterMk cId="2495448857" sldId="2147483781"/>
            <pc:sldLayoutMk cId="637596402" sldId="2147483783"/>
          </pc:sldLayoutMkLst>
        </pc:sldLayoutChg>
      </pc:sldMasterChg>
    </pc:docChg>
  </pc:docChgLst>
  <pc:docChgLst>
    <pc:chgData name="Jesus Ruiz" userId="f7ff746ded29f767" providerId="LiveId" clId="{1BBD1410-035E-45FC-B49D-8FD412D1AB37}"/>
    <pc:docChg chg="undo custSel addSld delSld modSld sldOrd">
      <pc:chgData name="Jesus Ruiz" userId="f7ff746ded29f767" providerId="LiveId" clId="{1BBD1410-035E-45FC-B49D-8FD412D1AB37}" dt="2020-12-08T14:25:28.851" v="15104" actId="47"/>
      <pc:docMkLst>
        <pc:docMk/>
      </pc:docMkLst>
      <pc:sldChg chg="del">
        <pc:chgData name="Jesus Ruiz" userId="f7ff746ded29f767" providerId="LiveId" clId="{1BBD1410-035E-45FC-B49D-8FD412D1AB37}" dt="2020-12-06T13:46:17.113" v="3300" actId="47"/>
        <pc:sldMkLst>
          <pc:docMk/>
          <pc:sldMk cId="1269472179" sldId="256"/>
        </pc:sldMkLst>
      </pc:sldChg>
      <pc:sldChg chg="add del">
        <pc:chgData name="Jesus Ruiz" userId="f7ff746ded29f767" providerId="LiveId" clId="{1BBD1410-035E-45FC-B49D-8FD412D1AB37}" dt="2020-12-07T15:33:23.676" v="5651" actId="47"/>
        <pc:sldMkLst>
          <pc:docMk/>
          <pc:sldMk cId="422552303" sldId="257"/>
        </pc:sldMkLst>
      </pc:sldChg>
      <pc:sldChg chg="modSp mod modNotesTx">
        <pc:chgData name="Jesus Ruiz" userId="f7ff746ded29f767" providerId="LiveId" clId="{1BBD1410-035E-45FC-B49D-8FD412D1AB37}" dt="2020-12-08T12:50:58.730" v="9674" actId="6549"/>
        <pc:sldMkLst>
          <pc:docMk/>
          <pc:sldMk cId="2036413076" sldId="258"/>
        </pc:sldMkLst>
        <pc:spChg chg="mod">
          <ac:chgData name="Jesus Ruiz" userId="f7ff746ded29f767" providerId="LiveId" clId="{1BBD1410-035E-45FC-B49D-8FD412D1AB37}" dt="2020-12-04T13:54:40.132" v="2178" actId="20577"/>
          <ac:spMkLst>
            <pc:docMk/>
            <pc:sldMk cId="2036413076" sldId="258"/>
            <ac:spMk id="3" creationId="{AA98C74C-E58D-47D5-80F1-36199C72617F}"/>
          </ac:spMkLst>
        </pc:spChg>
      </pc:sldChg>
      <pc:sldChg chg="addSp delSp modSp mod modClrScheme chgLayout modNotesTx">
        <pc:chgData name="Jesus Ruiz" userId="f7ff746ded29f767" providerId="LiveId" clId="{1BBD1410-035E-45FC-B49D-8FD412D1AB37}" dt="2020-12-08T13:05:54.539" v="10359" actId="20577"/>
        <pc:sldMkLst>
          <pc:docMk/>
          <pc:sldMk cId="354682736" sldId="260"/>
        </pc:sldMkLst>
        <pc:spChg chg="add del mod">
          <ac:chgData name="Jesus Ruiz" userId="f7ff746ded29f767" providerId="LiveId" clId="{1BBD1410-035E-45FC-B49D-8FD412D1AB37}" dt="2020-12-06T13:19:47.502" v="3081" actId="478"/>
          <ac:spMkLst>
            <pc:docMk/>
            <pc:sldMk cId="354682736" sldId="260"/>
            <ac:spMk id="2" creationId="{00E80EB0-7765-4293-B398-1584D9A3A672}"/>
          </ac:spMkLst>
        </pc:spChg>
        <pc:spChg chg="add mod ord">
          <ac:chgData name="Jesus Ruiz" userId="f7ff746ded29f767" providerId="LiveId" clId="{1BBD1410-035E-45FC-B49D-8FD412D1AB37}" dt="2020-12-06T13:20:09.018" v="3106" actId="404"/>
          <ac:spMkLst>
            <pc:docMk/>
            <pc:sldMk cId="354682736" sldId="260"/>
            <ac:spMk id="3" creationId="{B78D8B45-A60C-4D62-8C53-98D3F4E86ED0}"/>
          </ac:spMkLst>
        </pc:spChg>
        <pc:picChg chg="add mod">
          <ac:chgData name="Jesus Ruiz" userId="f7ff746ded29f767" providerId="LiveId" clId="{1BBD1410-035E-45FC-B49D-8FD412D1AB37}" dt="2020-12-08T11:13:52.644" v="7040" actId="1076"/>
          <ac:picMkLst>
            <pc:docMk/>
            <pc:sldMk cId="354682736" sldId="260"/>
            <ac:picMk id="4" creationId="{B08313BD-CEAB-4D53-B4EF-55AD464DD847}"/>
          </ac:picMkLst>
        </pc:picChg>
        <pc:picChg chg="del mod">
          <ac:chgData name="Jesus Ruiz" userId="f7ff746ded29f767" providerId="LiveId" clId="{1BBD1410-035E-45FC-B49D-8FD412D1AB37}" dt="2020-12-08T11:13:27.613" v="7034" actId="478"/>
          <ac:picMkLst>
            <pc:docMk/>
            <pc:sldMk cId="354682736" sldId="260"/>
            <ac:picMk id="14" creationId="{A2AB95BA-8636-4875-8747-411CA1496F5B}"/>
          </ac:picMkLst>
        </pc:picChg>
      </pc:sldChg>
      <pc:sldChg chg="addSp modSp mod modClrScheme chgLayout modNotesTx">
        <pc:chgData name="Jesus Ruiz" userId="f7ff746ded29f767" providerId="LiveId" clId="{1BBD1410-035E-45FC-B49D-8FD412D1AB37}" dt="2020-12-08T13:19:30.997" v="10923" actId="20577"/>
        <pc:sldMkLst>
          <pc:docMk/>
          <pc:sldMk cId="665142183" sldId="263"/>
        </pc:sldMkLst>
        <pc:spChg chg="add mod">
          <ac:chgData name="Jesus Ruiz" userId="f7ff746ded29f767" providerId="LiveId" clId="{1BBD1410-035E-45FC-B49D-8FD412D1AB37}" dt="2020-11-30T10:58:49.236" v="180" actId="20577"/>
          <ac:spMkLst>
            <pc:docMk/>
            <pc:sldMk cId="665142183" sldId="263"/>
            <ac:spMk id="2" creationId="{6614B6FF-7B23-4509-AD03-40F652584821}"/>
          </ac:spMkLst>
        </pc:spChg>
        <pc:spChg chg="add mod">
          <ac:chgData name="Jesus Ruiz" userId="f7ff746ded29f767" providerId="LiveId" clId="{1BBD1410-035E-45FC-B49D-8FD412D1AB37}" dt="2020-12-04T14:05:47.471" v="2192" actId="790"/>
          <ac:spMkLst>
            <pc:docMk/>
            <pc:sldMk cId="665142183" sldId="263"/>
            <ac:spMk id="3" creationId="{AA3AF8A2-C430-434A-8D92-CA0886E604E0}"/>
          </ac:spMkLst>
        </pc:spChg>
        <pc:spChg chg="add mod">
          <ac:chgData name="Jesus Ruiz" userId="f7ff746ded29f767" providerId="LiveId" clId="{1BBD1410-035E-45FC-B49D-8FD412D1AB37}" dt="2020-11-30T10:58:42.647" v="179" actId="20577"/>
          <ac:spMkLst>
            <pc:docMk/>
            <pc:sldMk cId="665142183" sldId="263"/>
            <ac:spMk id="4" creationId="{BC3A13C9-85F8-4597-8946-3740A434BA2A}"/>
          </ac:spMkLst>
        </pc:spChg>
      </pc:sldChg>
      <pc:sldChg chg="addSp modSp mod ord modNotesTx">
        <pc:chgData name="Jesus Ruiz" userId="f7ff746ded29f767" providerId="LiveId" clId="{1BBD1410-035E-45FC-B49D-8FD412D1AB37}" dt="2020-12-08T12:57:14.831" v="10025" actId="6549"/>
        <pc:sldMkLst>
          <pc:docMk/>
          <pc:sldMk cId="852663716" sldId="264"/>
        </pc:sldMkLst>
        <pc:spChg chg="mod">
          <ac:chgData name="Jesus Ruiz" userId="f7ff746ded29f767" providerId="LiveId" clId="{1BBD1410-035E-45FC-B49D-8FD412D1AB37}" dt="2020-12-04T13:58:19.149" v="2179" actId="790"/>
          <ac:spMkLst>
            <pc:docMk/>
            <pc:sldMk cId="852663716" sldId="264"/>
            <ac:spMk id="2" creationId="{7C61D295-754C-4516-9998-2AB8FDB87636}"/>
          </ac:spMkLst>
        </pc:spChg>
        <pc:spChg chg="mod">
          <ac:chgData name="Jesus Ruiz" userId="f7ff746ded29f767" providerId="LiveId" clId="{1BBD1410-035E-45FC-B49D-8FD412D1AB37}" dt="2020-12-02T13:48:36.404" v="2072" actId="1076"/>
          <ac:spMkLst>
            <pc:docMk/>
            <pc:sldMk cId="852663716" sldId="264"/>
            <ac:spMk id="168" creationId="{96B7803B-2692-4A4A-A4E9-2BFA95759993}"/>
          </ac:spMkLst>
        </pc:spChg>
        <pc:spChg chg="add mod">
          <ac:chgData name="Jesus Ruiz" userId="f7ff746ded29f767" providerId="LiveId" clId="{1BBD1410-035E-45FC-B49D-8FD412D1AB37}" dt="2020-12-02T13:46:55.208" v="2059" actId="1076"/>
          <ac:spMkLst>
            <pc:docMk/>
            <pc:sldMk cId="852663716" sldId="264"/>
            <ac:spMk id="169" creationId="{9DCB3E24-0203-44AF-B133-C92CA179F249}"/>
          </ac:spMkLst>
        </pc:spChg>
      </pc:sldChg>
      <pc:sldChg chg="modSp mod">
        <pc:chgData name="Jesus Ruiz" userId="f7ff746ded29f767" providerId="LiveId" clId="{1BBD1410-035E-45FC-B49D-8FD412D1AB37}" dt="2020-12-06T10:32:01.605" v="3005" actId="1582"/>
        <pc:sldMkLst>
          <pc:docMk/>
          <pc:sldMk cId="0" sldId="267"/>
        </pc:sldMkLst>
        <pc:spChg chg="mod">
          <ac:chgData name="Jesus Ruiz" userId="f7ff746ded29f767" providerId="LiveId" clId="{1BBD1410-035E-45FC-B49D-8FD412D1AB37}" dt="2020-12-06T10:30:21.865" v="3004" actId="1582"/>
          <ac:spMkLst>
            <pc:docMk/>
            <pc:sldMk cId="0" sldId="267"/>
            <ac:spMk id="468" creationId="{00000000-0000-0000-0000-000000000000}"/>
          </ac:spMkLst>
        </pc:spChg>
        <pc:spChg chg="mod">
          <ac:chgData name="Jesus Ruiz" userId="f7ff746ded29f767" providerId="LiveId" clId="{1BBD1410-035E-45FC-B49D-8FD412D1AB37}" dt="2020-12-06T10:30:06.053" v="3003" actId="790"/>
          <ac:spMkLst>
            <pc:docMk/>
            <pc:sldMk cId="0" sldId="267"/>
            <ac:spMk id="483" creationId="{00000000-0000-0000-0000-000000000000}"/>
          </ac:spMkLst>
        </pc:spChg>
        <pc:spChg chg="mod">
          <ac:chgData name="Jesus Ruiz" userId="f7ff746ded29f767" providerId="LiveId" clId="{1BBD1410-035E-45FC-B49D-8FD412D1AB37}" dt="2020-12-06T10:27:45.421" v="2980" actId="947"/>
          <ac:spMkLst>
            <pc:docMk/>
            <pc:sldMk cId="0" sldId="267"/>
            <ac:spMk id="492" creationId="{00000000-0000-0000-0000-000000000000}"/>
          </ac:spMkLst>
        </pc:spChg>
        <pc:cxnChg chg="mod">
          <ac:chgData name="Jesus Ruiz" userId="f7ff746ded29f767" providerId="LiveId" clId="{1BBD1410-035E-45FC-B49D-8FD412D1AB37}" dt="2020-12-06T10:32:01.605" v="3005" actId="1582"/>
          <ac:cxnSpMkLst>
            <pc:docMk/>
            <pc:sldMk cId="0" sldId="267"/>
            <ac:cxnSpMk id="467" creationId="{00000000-0000-0000-0000-000000000000}"/>
          </ac:cxnSpMkLst>
        </pc:cxnChg>
        <pc:cxnChg chg="mod">
          <ac:chgData name="Jesus Ruiz" userId="f7ff746ded29f767" providerId="LiveId" clId="{1BBD1410-035E-45FC-B49D-8FD412D1AB37}" dt="2020-12-06T10:32:01.605" v="3005" actId="1582"/>
          <ac:cxnSpMkLst>
            <pc:docMk/>
            <pc:sldMk cId="0" sldId="267"/>
            <ac:cxnSpMk id="471" creationId="{00000000-0000-0000-0000-000000000000}"/>
          </ac:cxnSpMkLst>
        </pc:cxnChg>
        <pc:cxnChg chg="mod">
          <ac:chgData name="Jesus Ruiz" userId="f7ff746ded29f767" providerId="LiveId" clId="{1BBD1410-035E-45FC-B49D-8FD412D1AB37}" dt="2020-12-06T10:32:01.605" v="3005" actId="1582"/>
          <ac:cxnSpMkLst>
            <pc:docMk/>
            <pc:sldMk cId="0" sldId="267"/>
            <ac:cxnSpMk id="480" creationId="{00000000-0000-0000-0000-000000000000}"/>
          </ac:cxnSpMkLst>
        </pc:cxnChg>
      </pc:sldChg>
      <pc:sldChg chg="ord">
        <pc:chgData name="Jesus Ruiz" userId="f7ff746ded29f767" providerId="LiveId" clId="{1BBD1410-035E-45FC-B49D-8FD412D1AB37}" dt="2020-12-02T13:46:16.236" v="2056"/>
        <pc:sldMkLst>
          <pc:docMk/>
          <pc:sldMk cId="370032877" sldId="268"/>
        </pc:sldMkLst>
      </pc:sldChg>
      <pc:sldChg chg="del">
        <pc:chgData name="Jesus Ruiz" userId="f7ff746ded29f767" providerId="LiveId" clId="{1BBD1410-035E-45FC-B49D-8FD412D1AB37}" dt="2020-12-08T14:25:24.620" v="15103" actId="47"/>
        <pc:sldMkLst>
          <pc:docMk/>
          <pc:sldMk cId="2437510275" sldId="270"/>
        </pc:sldMkLst>
      </pc:sldChg>
      <pc:sldChg chg="addSp delSp modSp del mod">
        <pc:chgData name="Jesus Ruiz" userId="f7ff746ded29f767" providerId="LiveId" clId="{1BBD1410-035E-45FC-B49D-8FD412D1AB37}" dt="2020-12-08T14:25:24.620" v="15103" actId="47"/>
        <pc:sldMkLst>
          <pc:docMk/>
          <pc:sldMk cId="2921831144" sldId="271"/>
        </pc:sldMkLst>
        <pc:picChg chg="add del mod">
          <ac:chgData name="Jesus Ruiz" userId="f7ff746ded29f767" providerId="LiveId" clId="{1BBD1410-035E-45FC-B49D-8FD412D1AB37}" dt="2020-12-04T14:37:50.689" v="2326"/>
          <ac:picMkLst>
            <pc:docMk/>
            <pc:sldMk cId="2921831144" sldId="271"/>
            <ac:picMk id="3" creationId="{14E43FD2-D7A5-48A1-9F54-A6579451DD00}"/>
          </ac:picMkLst>
        </pc:picChg>
      </pc:sldChg>
      <pc:sldChg chg="add del">
        <pc:chgData name="Jesus Ruiz" userId="f7ff746ded29f767" providerId="LiveId" clId="{1BBD1410-035E-45FC-B49D-8FD412D1AB37}" dt="2020-12-06T13:46:33.839" v="3302"/>
        <pc:sldMkLst>
          <pc:docMk/>
          <pc:sldMk cId="1523433717" sldId="346"/>
        </pc:sldMkLst>
      </pc:sldChg>
      <pc:sldChg chg="add del">
        <pc:chgData name="Jesus Ruiz" userId="f7ff746ded29f767" providerId="LiveId" clId="{1BBD1410-035E-45FC-B49D-8FD412D1AB37}" dt="2020-12-06T13:46:40.583" v="3304"/>
        <pc:sldMkLst>
          <pc:docMk/>
          <pc:sldMk cId="2190797369" sldId="346"/>
        </pc:sldMkLst>
      </pc:sldChg>
      <pc:sldChg chg="addSp modSp add mod modNotesTx">
        <pc:chgData name="Jesus Ruiz" userId="f7ff746ded29f767" providerId="LiveId" clId="{1BBD1410-035E-45FC-B49D-8FD412D1AB37}" dt="2020-12-08T12:32:51.110" v="8711" actId="6549"/>
        <pc:sldMkLst>
          <pc:docMk/>
          <pc:sldMk cId="2810694460" sldId="346"/>
        </pc:sldMkLst>
        <pc:spChg chg="add mod">
          <ac:chgData name="Jesus Ruiz" userId="f7ff746ded29f767" providerId="LiveId" clId="{1BBD1410-035E-45FC-B49D-8FD412D1AB37}" dt="2020-12-06T14:14:57.899" v="3706" actId="20577"/>
          <ac:spMkLst>
            <pc:docMk/>
            <pc:sldMk cId="2810694460" sldId="346"/>
            <ac:spMk id="2" creationId="{BA494F0D-E115-4DC2-AB0D-EC587923B003}"/>
          </ac:spMkLst>
        </pc:spChg>
        <pc:graphicFrameChg chg="modGraphic">
          <ac:chgData name="Jesus Ruiz" userId="f7ff746ded29f767" providerId="LiveId" clId="{1BBD1410-035E-45FC-B49D-8FD412D1AB37}" dt="2020-12-06T14:10:07.764" v="3540" actId="14100"/>
          <ac:graphicFrameMkLst>
            <pc:docMk/>
            <pc:sldMk cId="2810694460" sldId="346"/>
            <ac:graphicFrameMk id="34" creationId="{F5E13DAA-F9CE-421C-B361-DA3790F27C37}"/>
          </ac:graphicFrameMkLst>
        </pc:graphicFrameChg>
      </pc:sldChg>
      <pc:sldChg chg="modSp add del mod">
        <pc:chgData name="Jesus Ruiz" userId="f7ff746ded29f767" providerId="LiveId" clId="{1BBD1410-035E-45FC-B49D-8FD412D1AB37}" dt="2020-12-06T13:46:09.851" v="3299" actId="2696"/>
        <pc:sldMkLst>
          <pc:docMk/>
          <pc:sldMk cId="3967728303" sldId="346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3967728303" sldId="346"/>
            <ac:spMk id="6" creationId="{013260D9-4022-4631-8F79-8AC4E5BDEFF2}"/>
          </ac:spMkLst>
        </pc:spChg>
      </pc:sldChg>
      <pc:sldChg chg="add modNotesTx">
        <pc:chgData name="Jesus Ruiz" userId="f7ff746ded29f767" providerId="LiveId" clId="{1BBD1410-035E-45FC-B49D-8FD412D1AB37}" dt="2020-12-08T12:36:26.380" v="8764" actId="20577"/>
        <pc:sldMkLst>
          <pc:docMk/>
          <pc:sldMk cId="618355534" sldId="350"/>
        </pc:sldMkLst>
      </pc:sldChg>
      <pc:sldChg chg="add del">
        <pc:chgData name="Jesus Ruiz" userId="f7ff746ded29f767" providerId="LiveId" clId="{1BBD1410-035E-45FC-B49D-8FD412D1AB37}" dt="2020-12-06T13:46:40.583" v="3304"/>
        <pc:sldMkLst>
          <pc:docMk/>
          <pc:sldMk cId="1780688561" sldId="350"/>
        </pc:sldMkLst>
      </pc:sldChg>
      <pc:sldChg chg="modSp add del mod">
        <pc:chgData name="Jesus Ruiz" userId="f7ff746ded29f767" providerId="LiveId" clId="{1BBD1410-035E-45FC-B49D-8FD412D1AB37}" dt="2020-12-06T13:46:09.851" v="3299" actId="2696"/>
        <pc:sldMkLst>
          <pc:docMk/>
          <pc:sldMk cId="2547086403" sldId="350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2547086403" sldId="350"/>
            <ac:spMk id="2" creationId="{9EFBA49D-5702-4A17-BA1C-97CB352C77F7}"/>
          </ac:spMkLst>
        </pc:spChg>
      </pc:sldChg>
      <pc:sldChg chg="add del">
        <pc:chgData name="Jesus Ruiz" userId="f7ff746ded29f767" providerId="LiveId" clId="{1BBD1410-035E-45FC-B49D-8FD412D1AB37}" dt="2020-12-06T13:46:33.839" v="3302"/>
        <pc:sldMkLst>
          <pc:docMk/>
          <pc:sldMk cId="4244169404" sldId="350"/>
        </pc:sldMkLst>
      </pc:sldChg>
      <pc:sldChg chg="add del">
        <pc:chgData name="Jesus Ruiz" userId="f7ff746ded29f767" providerId="LiveId" clId="{1BBD1410-035E-45FC-B49D-8FD412D1AB37}" dt="2020-12-06T13:46:40.583" v="3304"/>
        <pc:sldMkLst>
          <pc:docMk/>
          <pc:sldMk cId="160527700" sldId="351"/>
        </pc:sldMkLst>
      </pc:sldChg>
      <pc:sldChg chg="add del">
        <pc:chgData name="Jesus Ruiz" userId="f7ff746ded29f767" providerId="LiveId" clId="{1BBD1410-035E-45FC-B49D-8FD412D1AB37}" dt="2020-12-06T13:46:33.839" v="3302"/>
        <pc:sldMkLst>
          <pc:docMk/>
          <pc:sldMk cId="1802535413" sldId="351"/>
        </pc:sldMkLst>
      </pc:sldChg>
      <pc:sldChg chg="modSp add del mod">
        <pc:chgData name="Jesus Ruiz" userId="f7ff746ded29f767" providerId="LiveId" clId="{1BBD1410-035E-45FC-B49D-8FD412D1AB37}" dt="2020-12-06T13:46:09.851" v="3299" actId="2696"/>
        <pc:sldMkLst>
          <pc:docMk/>
          <pc:sldMk cId="2299519435" sldId="351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2299519435" sldId="351"/>
            <ac:spMk id="6" creationId="{013260D9-4022-4631-8F79-8AC4E5BDEFF2}"/>
          </ac:spMkLst>
        </pc:spChg>
      </pc:sldChg>
      <pc:sldChg chg="add">
        <pc:chgData name="Jesus Ruiz" userId="f7ff746ded29f767" providerId="LiveId" clId="{1BBD1410-035E-45FC-B49D-8FD412D1AB37}" dt="2020-12-06T13:46:40.589" v="3305"/>
        <pc:sldMkLst>
          <pc:docMk/>
          <pc:sldMk cId="2770338360" sldId="351"/>
        </pc:sldMkLst>
      </pc:sldChg>
      <pc:sldChg chg="add del">
        <pc:chgData name="Jesus Ruiz" userId="f7ff746ded29f767" providerId="LiveId" clId="{1BBD1410-035E-45FC-B49D-8FD412D1AB37}" dt="2020-12-07T15:33:07.080" v="5640" actId="47"/>
        <pc:sldMkLst>
          <pc:docMk/>
          <pc:sldMk cId="3621340472" sldId="354"/>
        </pc:sldMkLst>
      </pc:sldChg>
      <pc:sldChg chg="add del">
        <pc:chgData name="Jesus Ruiz" userId="f7ff746ded29f767" providerId="LiveId" clId="{1BBD1410-035E-45FC-B49D-8FD412D1AB37}" dt="2020-12-07T15:33:11.080" v="5641" actId="47"/>
        <pc:sldMkLst>
          <pc:docMk/>
          <pc:sldMk cId="583247780" sldId="356"/>
        </pc:sldMkLst>
      </pc:sldChg>
      <pc:sldChg chg="modSp add del mod ord">
        <pc:chgData name="Jesus Ruiz" userId="f7ff746ded29f767" providerId="LiveId" clId="{1BBD1410-035E-45FC-B49D-8FD412D1AB37}" dt="2020-12-08T14:24:58.114" v="15101"/>
        <pc:sldMkLst>
          <pc:docMk/>
          <pc:sldMk cId="2485897262" sldId="357"/>
        </pc:sldMkLst>
        <pc:spChg chg="mod">
          <ac:chgData name="Jesus Ruiz" userId="f7ff746ded29f767" providerId="LiveId" clId="{1BBD1410-035E-45FC-B49D-8FD412D1AB37}" dt="2020-12-08T12:13:47.117" v="7728" actId="6549"/>
          <ac:spMkLst>
            <pc:docMk/>
            <pc:sldMk cId="2485897262" sldId="357"/>
            <ac:spMk id="3" creationId="{E137C570-97C4-401A-AD5F-07A913F7327C}"/>
          </ac:spMkLst>
        </pc:spChg>
        <pc:graphicFrameChg chg="modGraphic">
          <ac:chgData name="Jesus Ruiz" userId="f7ff746ded29f767" providerId="LiveId" clId="{1BBD1410-035E-45FC-B49D-8FD412D1AB37}" dt="2020-12-08T12:14:32.921" v="7732" actId="790"/>
          <ac:graphicFrameMkLst>
            <pc:docMk/>
            <pc:sldMk cId="2485897262" sldId="357"/>
            <ac:graphicFrameMk id="23" creationId="{07C678A3-2872-4388-813D-1B37492A4872}"/>
          </ac:graphicFrameMkLst>
        </pc:graphicFrameChg>
      </pc:sldChg>
      <pc:sldChg chg="modSp add del mod ord">
        <pc:chgData name="Jesus Ruiz" userId="f7ff746ded29f767" providerId="LiveId" clId="{1BBD1410-035E-45FC-B49D-8FD412D1AB37}" dt="2020-12-08T14:24:58.114" v="15101"/>
        <pc:sldMkLst>
          <pc:docMk/>
          <pc:sldMk cId="1719804199" sldId="358"/>
        </pc:sldMkLst>
        <pc:spChg chg="mod">
          <ac:chgData name="Jesus Ruiz" userId="f7ff746ded29f767" providerId="LiveId" clId="{1BBD1410-035E-45FC-B49D-8FD412D1AB37}" dt="2020-12-08T12:13:55.166" v="7730" actId="20577"/>
          <ac:spMkLst>
            <pc:docMk/>
            <pc:sldMk cId="1719804199" sldId="358"/>
            <ac:spMk id="3" creationId="{3C28FA1E-F31F-471D-AF13-6718D3F371C0}"/>
          </ac:spMkLst>
        </pc:spChg>
        <pc:graphicFrameChg chg="modGraphic">
          <ac:chgData name="Jesus Ruiz" userId="f7ff746ded29f767" providerId="LiveId" clId="{1BBD1410-035E-45FC-B49D-8FD412D1AB37}" dt="2020-12-08T12:14:14.896" v="7731" actId="790"/>
          <ac:graphicFrameMkLst>
            <pc:docMk/>
            <pc:sldMk cId="1719804199" sldId="358"/>
            <ac:graphicFrameMk id="23" creationId="{07C678A3-2872-4388-813D-1B37492A4872}"/>
          </ac:graphicFrameMkLst>
        </pc:graphicFrameChg>
      </pc:sldChg>
      <pc:sldChg chg="modSp add del mod ord">
        <pc:chgData name="Jesus Ruiz" userId="f7ff746ded29f767" providerId="LiveId" clId="{1BBD1410-035E-45FC-B49D-8FD412D1AB37}" dt="2020-12-08T14:24:58.114" v="15101"/>
        <pc:sldMkLst>
          <pc:docMk/>
          <pc:sldMk cId="1061064765" sldId="359"/>
        </pc:sldMkLst>
        <pc:graphicFrameChg chg="modGraphic">
          <ac:chgData name="Jesus Ruiz" userId="f7ff746ded29f767" providerId="LiveId" clId="{1BBD1410-035E-45FC-B49D-8FD412D1AB37}" dt="2020-12-08T12:14:56.683" v="7733" actId="790"/>
          <ac:graphicFrameMkLst>
            <pc:docMk/>
            <pc:sldMk cId="1061064765" sldId="359"/>
            <ac:graphicFrameMk id="23" creationId="{07C678A3-2872-4388-813D-1B37492A4872}"/>
          </ac:graphicFrameMkLst>
        </pc:graphicFrameChg>
      </pc:sldChg>
      <pc:sldChg chg="modSp add mod ord">
        <pc:chgData name="Jesus Ruiz" userId="f7ff746ded29f767" providerId="LiveId" clId="{1BBD1410-035E-45FC-B49D-8FD412D1AB37}" dt="2020-12-08T14:24:58.114" v="15101"/>
        <pc:sldMkLst>
          <pc:docMk/>
          <pc:sldMk cId="2258299245" sldId="360"/>
        </pc:sldMkLst>
        <pc:spChg chg="mod">
          <ac:chgData name="Jesus Ruiz" userId="f7ff746ded29f767" providerId="LiveId" clId="{1BBD1410-035E-45FC-B49D-8FD412D1AB37}" dt="2020-12-08T12:15:31.069" v="7735" actId="790"/>
          <ac:spMkLst>
            <pc:docMk/>
            <pc:sldMk cId="2258299245" sldId="360"/>
            <ac:spMk id="3" creationId="{F1EDE669-AD72-46BF-8725-0EAACA4C0511}"/>
          </ac:spMkLst>
        </pc:spChg>
        <pc:spChg chg="mod">
          <ac:chgData name="Jesus Ruiz" userId="f7ff746ded29f767" providerId="LiveId" clId="{1BBD1410-035E-45FC-B49D-8FD412D1AB37}" dt="2020-12-08T12:15:12.710" v="7734" actId="790"/>
          <ac:spMkLst>
            <pc:docMk/>
            <pc:sldMk cId="2258299245" sldId="360"/>
            <ac:spMk id="6" creationId="{B2490D61-51DA-40B1-B6D1-AA73EFBEE2FD}"/>
          </ac:spMkLst>
        </pc:spChg>
      </pc:sldChg>
      <pc:sldChg chg="add ord">
        <pc:chgData name="Jesus Ruiz" userId="f7ff746ded29f767" providerId="LiveId" clId="{1BBD1410-035E-45FC-B49D-8FD412D1AB37}" dt="2020-12-08T14:24:58.114" v="15101"/>
        <pc:sldMkLst>
          <pc:docMk/>
          <pc:sldMk cId="503899843" sldId="361"/>
        </pc:sldMkLst>
      </pc:sldChg>
      <pc:sldChg chg="modSp add del mod">
        <pc:chgData name="Jesus Ruiz" userId="f7ff746ded29f767" providerId="LiveId" clId="{1BBD1410-035E-45FC-B49D-8FD412D1AB37}" dt="2020-12-07T15:33:31.846" v="5655" actId="47"/>
        <pc:sldMkLst>
          <pc:docMk/>
          <pc:sldMk cId="613718273" sldId="817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613718273" sldId="817"/>
            <ac:spMk id="2" creationId="{966FF8C8-027A-4D06-AC28-001F66A5E389}"/>
          </ac:spMkLst>
        </pc:spChg>
        <pc:spChg chg="mod">
          <ac:chgData name="Jesus Ruiz" userId="f7ff746ded29f767" providerId="LiveId" clId="{1BBD1410-035E-45FC-B49D-8FD412D1AB37}" dt="2020-12-06T13:40:54.652" v="3130" actId="27636"/>
          <ac:spMkLst>
            <pc:docMk/>
            <pc:sldMk cId="613718273" sldId="817"/>
            <ac:spMk id="4" creationId="{68242D31-D14C-42E7-A68F-9F90EC176D03}"/>
          </ac:spMkLst>
        </pc:spChg>
      </pc:sldChg>
      <pc:sldChg chg="modSp add del mod">
        <pc:chgData name="Jesus Ruiz" userId="f7ff746ded29f767" providerId="LiveId" clId="{1BBD1410-035E-45FC-B49D-8FD412D1AB37}" dt="2020-12-07T15:33:32.334" v="5656" actId="47"/>
        <pc:sldMkLst>
          <pc:docMk/>
          <pc:sldMk cId="1847389537" sldId="818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1847389537" sldId="818"/>
            <ac:spMk id="4" creationId="{49DE4A4D-CA66-4A72-8B3B-8A4C6242BB8E}"/>
          </ac:spMkLst>
        </pc:spChg>
        <pc:spChg chg="mod">
          <ac:chgData name="Jesus Ruiz" userId="f7ff746ded29f767" providerId="LiveId" clId="{1BBD1410-035E-45FC-B49D-8FD412D1AB37}" dt="2020-12-06T13:40:54.652" v="3131" actId="27636"/>
          <ac:spMkLst>
            <pc:docMk/>
            <pc:sldMk cId="1847389537" sldId="818"/>
            <ac:spMk id="7" creationId="{1666B00A-8D64-4EA0-B884-9431406B10EB}"/>
          </ac:spMkLst>
        </pc:spChg>
      </pc:sldChg>
      <pc:sldChg chg="del">
        <pc:chgData name="Jesus Ruiz" userId="f7ff746ded29f767" providerId="LiveId" clId="{1BBD1410-035E-45FC-B49D-8FD412D1AB37}" dt="2020-12-08T14:25:24.620" v="15103" actId="47"/>
        <pc:sldMkLst>
          <pc:docMk/>
          <pc:sldMk cId="2434768034" sldId="819"/>
        </pc:sldMkLst>
      </pc:sldChg>
      <pc:sldChg chg="add del">
        <pc:chgData name="Jesus Ruiz" userId="f7ff746ded29f767" providerId="LiveId" clId="{1BBD1410-035E-45FC-B49D-8FD412D1AB37}" dt="2020-12-06T13:40:54.585" v="3128"/>
        <pc:sldMkLst>
          <pc:docMk/>
          <pc:sldMk cId="4111424402" sldId="819"/>
        </pc:sldMkLst>
      </pc:sldChg>
      <pc:sldChg chg="add del">
        <pc:chgData name="Jesus Ruiz" userId="f7ff746ded29f767" providerId="LiveId" clId="{1BBD1410-035E-45FC-B49D-8FD412D1AB37}" dt="2020-12-07T15:33:31.175" v="5654" actId="47"/>
        <pc:sldMkLst>
          <pc:docMk/>
          <pc:sldMk cId="35484319" sldId="2100"/>
        </pc:sldMkLst>
      </pc:sldChg>
      <pc:sldChg chg="modSp add del mod">
        <pc:chgData name="Jesus Ruiz" userId="f7ff746ded29f767" providerId="LiveId" clId="{1BBD1410-035E-45FC-B49D-8FD412D1AB37}" dt="2020-12-06T13:40:54.585" v="3128"/>
        <pc:sldMkLst>
          <pc:docMk/>
          <pc:sldMk cId="3951235637" sldId="2104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3951235637" sldId="2104"/>
            <ac:spMk id="2" creationId="{04D2FF1B-4370-43D6-9264-990510B2E468}"/>
          </ac:spMkLst>
        </pc:spChg>
      </pc:sldChg>
      <pc:sldChg chg="ord modNotesTx">
        <pc:chgData name="Jesus Ruiz" userId="f7ff746ded29f767" providerId="LiveId" clId="{1BBD1410-035E-45FC-B49D-8FD412D1AB37}" dt="2020-12-08T13:16:34.060" v="10891" actId="20577"/>
        <pc:sldMkLst>
          <pc:docMk/>
          <pc:sldMk cId="4194297412" sldId="2104"/>
        </pc:sldMkLst>
      </pc:sldChg>
      <pc:sldChg chg="modSp add del mod">
        <pc:chgData name="Jesus Ruiz" userId="f7ff746ded29f767" providerId="LiveId" clId="{1BBD1410-035E-45FC-B49D-8FD412D1AB37}" dt="2020-12-07T15:33:34.470" v="5657" actId="47"/>
        <pc:sldMkLst>
          <pc:docMk/>
          <pc:sldMk cId="1439520165" sldId="2105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1439520165" sldId="2105"/>
            <ac:spMk id="2" creationId="{90C9E0E1-5447-4C50-9D5D-F6F25E3E64AE}"/>
          </ac:spMkLst>
        </pc:spChg>
      </pc:sldChg>
      <pc:sldChg chg="modSp add del mod">
        <pc:chgData name="Jesus Ruiz" userId="f7ff746ded29f767" providerId="LiveId" clId="{1BBD1410-035E-45FC-B49D-8FD412D1AB37}" dt="2020-12-08T14:25:24.620" v="15103" actId="47"/>
        <pc:sldMkLst>
          <pc:docMk/>
          <pc:sldMk cId="1669595962" sldId="2106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1669595962" sldId="2106"/>
            <ac:spMk id="2" creationId="{93C4E6C9-3B14-4385-A3E7-4DB88D228299}"/>
          </ac:spMkLst>
        </pc:spChg>
      </pc:sldChg>
      <pc:sldChg chg="add del">
        <pc:chgData name="Jesus Ruiz" userId="f7ff746ded29f767" providerId="LiveId" clId="{1BBD1410-035E-45FC-B49D-8FD412D1AB37}" dt="2020-12-07T15:32:53.420" v="5639" actId="47"/>
        <pc:sldMkLst>
          <pc:docMk/>
          <pc:sldMk cId="0" sldId="2108"/>
        </pc:sldMkLst>
      </pc:sldChg>
      <pc:sldChg chg="modSp add del mod">
        <pc:chgData name="Jesus Ruiz" userId="f7ff746ded29f767" providerId="LiveId" clId="{1BBD1410-035E-45FC-B49D-8FD412D1AB37}" dt="2020-12-07T15:33:15.731" v="5645" actId="47"/>
        <pc:sldMkLst>
          <pc:docMk/>
          <pc:sldMk cId="3622083603" sldId="2109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3622083603" sldId="2109"/>
            <ac:spMk id="2" creationId="{F91892B0-FE32-48F3-BC8B-B3336DA03B95}"/>
          </ac:spMkLst>
        </pc:spChg>
      </pc:sldChg>
      <pc:sldChg chg="modSp add del mod">
        <pc:chgData name="Jesus Ruiz" userId="f7ff746ded29f767" providerId="LiveId" clId="{1BBD1410-035E-45FC-B49D-8FD412D1AB37}" dt="2020-12-07T15:33:11.945" v="5642" actId="47"/>
        <pc:sldMkLst>
          <pc:docMk/>
          <pc:sldMk cId="2289995435" sldId="2112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2289995435" sldId="2112"/>
            <ac:spMk id="4" creationId="{1B0AFE14-C5CB-43DC-87D8-C3EDD826A894}"/>
          </ac:spMkLst>
        </pc:spChg>
      </pc:sldChg>
      <pc:sldChg chg="modSp add del mod">
        <pc:chgData name="Jesus Ruiz" userId="f7ff746ded29f767" providerId="LiveId" clId="{1BBD1410-035E-45FC-B49D-8FD412D1AB37}" dt="2020-12-07T15:33:16.784" v="5646" actId="47"/>
        <pc:sldMkLst>
          <pc:docMk/>
          <pc:sldMk cId="3903888337" sldId="2113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3903888337" sldId="2113"/>
            <ac:spMk id="2" creationId="{F91892B0-FE32-48F3-BC8B-B3336DA03B95}"/>
          </ac:spMkLst>
        </pc:spChg>
      </pc:sldChg>
      <pc:sldChg chg="add del">
        <pc:chgData name="Jesus Ruiz" userId="f7ff746ded29f767" providerId="LiveId" clId="{1BBD1410-035E-45FC-B49D-8FD412D1AB37}" dt="2020-12-07T15:33:14.739" v="5643" actId="47"/>
        <pc:sldMkLst>
          <pc:docMk/>
          <pc:sldMk cId="2275051489" sldId="2114"/>
        </pc:sldMkLst>
      </pc:sldChg>
      <pc:sldChg chg="add del">
        <pc:chgData name="Jesus Ruiz" userId="f7ff746ded29f767" providerId="LiveId" clId="{1BBD1410-035E-45FC-B49D-8FD412D1AB37}" dt="2020-12-07T15:33:17.636" v="5647" actId="47"/>
        <pc:sldMkLst>
          <pc:docMk/>
          <pc:sldMk cId="2862348939" sldId="2116"/>
        </pc:sldMkLst>
      </pc:sldChg>
      <pc:sldChg chg="modSp mod modNotesTx">
        <pc:chgData name="Jesus Ruiz" userId="f7ff746ded29f767" providerId="LiveId" clId="{1BBD1410-035E-45FC-B49D-8FD412D1AB37}" dt="2020-12-08T13:08:11.242" v="10408" actId="20577"/>
        <pc:sldMkLst>
          <pc:docMk/>
          <pc:sldMk cId="1550547569" sldId="2119"/>
        </pc:sldMkLst>
        <pc:spChg chg="mod">
          <ac:chgData name="Jesus Ruiz" userId="f7ff746ded29f767" providerId="LiveId" clId="{1BBD1410-035E-45FC-B49D-8FD412D1AB37}" dt="2020-12-04T14:02:05.105" v="2190" actId="790"/>
          <ac:spMkLst>
            <pc:docMk/>
            <pc:sldMk cId="1550547569" sldId="2119"/>
            <ac:spMk id="10" creationId="{28D99433-A65F-4385-A39B-35D0656998BF}"/>
          </ac:spMkLst>
        </pc:spChg>
        <pc:spChg chg="mod">
          <ac:chgData name="Jesus Ruiz" userId="f7ff746ded29f767" providerId="LiveId" clId="{1BBD1410-035E-45FC-B49D-8FD412D1AB37}" dt="2020-12-04T14:03:33.936" v="2191" actId="790"/>
          <ac:spMkLst>
            <pc:docMk/>
            <pc:sldMk cId="1550547569" sldId="2119"/>
            <ac:spMk id="11" creationId="{FE6EDC5F-A104-4820-BFCC-092CC5622386}"/>
          </ac:spMkLst>
        </pc:spChg>
      </pc:sldChg>
      <pc:sldChg chg="modSp mod modNotesTx">
        <pc:chgData name="Jesus Ruiz" userId="f7ff746ded29f767" providerId="LiveId" clId="{1BBD1410-035E-45FC-B49D-8FD412D1AB37}" dt="2020-12-08T13:03:00.468" v="10167" actId="20577"/>
        <pc:sldMkLst>
          <pc:docMk/>
          <pc:sldMk cId="4086616544" sldId="2120"/>
        </pc:sldMkLst>
        <pc:spChg chg="mod">
          <ac:chgData name="Jesus Ruiz" userId="f7ff746ded29f767" providerId="LiveId" clId="{1BBD1410-035E-45FC-B49D-8FD412D1AB37}" dt="2020-12-04T13:59:58.702" v="2188" actId="113"/>
          <ac:spMkLst>
            <pc:docMk/>
            <pc:sldMk cId="4086616544" sldId="2120"/>
            <ac:spMk id="3" creationId="{D4538CAD-4F64-4D40-8AE9-BD816E842182}"/>
          </ac:spMkLst>
        </pc:spChg>
      </pc:sldChg>
      <pc:sldChg chg="modSp add mod ord modNotesTx">
        <pc:chgData name="Jesus Ruiz" userId="f7ff746ded29f767" providerId="LiveId" clId="{1BBD1410-035E-45FC-B49D-8FD412D1AB37}" dt="2020-12-08T14:24:58.114" v="15101"/>
        <pc:sldMkLst>
          <pc:docMk/>
          <pc:sldMk cId="3084895461" sldId="2121"/>
        </pc:sldMkLst>
        <pc:spChg chg="mod">
          <ac:chgData name="Jesus Ruiz" userId="f7ff746ded29f767" providerId="LiveId" clId="{1BBD1410-035E-45FC-B49D-8FD412D1AB37}" dt="2020-12-08T11:59:38.974" v="7300" actId="20577"/>
          <ac:spMkLst>
            <pc:docMk/>
            <pc:sldMk cId="3084895461" sldId="2121"/>
            <ac:spMk id="2" creationId="{0AC32B40-098E-4746-98E8-05B9D491DF59}"/>
          </ac:spMkLst>
        </pc:spChg>
        <pc:spChg chg="mod">
          <ac:chgData name="Jesus Ruiz" userId="f7ff746ded29f767" providerId="LiveId" clId="{1BBD1410-035E-45FC-B49D-8FD412D1AB37}" dt="2020-12-08T12:02:43.565" v="7451" actId="6549"/>
          <ac:spMkLst>
            <pc:docMk/>
            <pc:sldMk cId="3084895461" sldId="2121"/>
            <ac:spMk id="3" creationId="{7CCCCAD2-8F97-4A11-A99E-3EFE258E5ED2}"/>
          </ac:spMkLst>
        </pc:spChg>
      </pc:sldChg>
      <pc:sldChg chg="addSp modSp mod ord modClrScheme chgLayout modNotesTx">
        <pc:chgData name="Jesus Ruiz" userId="f7ff746ded29f767" providerId="LiveId" clId="{1BBD1410-035E-45FC-B49D-8FD412D1AB37}" dt="2020-12-08T12:46:20.289" v="9409"/>
        <pc:sldMkLst>
          <pc:docMk/>
          <pc:sldMk cId="2943864807" sldId="2122"/>
        </pc:sldMkLst>
        <pc:spChg chg="add mod">
          <ac:chgData name="Jesus Ruiz" userId="f7ff746ded29f767" providerId="LiveId" clId="{1BBD1410-035E-45FC-B49D-8FD412D1AB37}" dt="2020-12-08T12:46:15.390" v="9407" actId="1038"/>
          <ac:spMkLst>
            <pc:docMk/>
            <pc:sldMk cId="2943864807" sldId="2122"/>
            <ac:spMk id="6" creationId="{485C388A-F69F-4C63-932F-010479B1AB25}"/>
          </ac:spMkLst>
        </pc:spChg>
        <pc:spChg chg="add mod">
          <ac:chgData name="Jesus Ruiz" userId="f7ff746ded29f767" providerId="LiveId" clId="{1BBD1410-035E-45FC-B49D-8FD412D1AB37}" dt="2020-12-08T12:45:11.717" v="9362" actId="1035"/>
          <ac:spMkLst>
            <pc:docMk/>
            <pc:sldMk cId="2943864807" sldId="2122"/>
            <ac:spMk id="7" creationId="{4A8C7098-F676-4220-AC56-4C19F6A6575F}"/>
          </ac:spMkLst>
        </pc:spChg>
        <pc:spChg chg="add mod">
          <ac:chgData name="Jesus Ruiz" userId="f7ff746ded29f767" providerId="LiveId" clId="{1BBD1410-035E-45FC-B49D-8FD412D1AB37}" dt="2020-12-08T12:46:15.390" v="9407" actId="1038"/>
          <ac:spMkLst>
            <pc:docMk/>
            <pc:sldMk cId="2943864807" sldId="2122"/>
            <ac:spMk id="8" creationId="{EEECE4F4-29F4-4077-AB21-50D194CCB91C}"/>
          </ac:spMkLst>
        </pc:spChg>
        <pc:spChg chg="add mod ord">
          <ac:chgData name="Jesus Ruiz" userId="f7ff746ded29f767" providerId="LiveId" clId="{1BBD1410-035E-45FC-B49D-8FD412D1AB37}" dt="2020-12-08T12:44:23.347" v="9299" actId="20577"/>
          <ac:spMkLst>
            <pc:docMk/>
            <pc:sldMk cId="2943864807" sldId="2122"/>
            <ac:spMk id="9" creationId="{11DDAD24-BBAD-463A-A801-7ABD792C2643}"/>
          </ac:spMkLst>
        </pc:spChg>
        <pc:spChg chg="add mod">
          <ac:chgData name="Jesus Ruiz" userId="f7ff746ded29f767" providerId="LiveId" clId="{1BBD1410-035E-45FC-B49D-8FD412D1AB37}" dt="2020-12-08T12:44:53.590" v="9319" actId="1036"/>
          <ac:spMkLst>
            <pc:docMk/>
            <pc:sldMk cId="2943864807" sldId="2122"/>
            <ac:spMk id="10" creationId="{74DC8DCE-31BE-4E76-BA46-25F45EA15B3E}"/>
          </ac:spMkLst>
        </pc:spChg>
        <pc:spChg chg="add mod">
          <ac:chgData name="Jesus Ruiz" userId="f7ff746ded29f767" providerId="LiveId" clId="{1BBD1410-035E-45FC-B49D-8FD412D1AB37}" dt="2020-12-08T12:44:57.716" v="9332" actId="1036"/>
          <ac:spMkLst>
            <pc:docMk/>
            <pc:sldMk cId="2943864807" sldId="2122"/>
            <ac:spMk id="11" creationId="{084FB8D1-A535-484D-B4B8-B7E35280CA96}"/>
          </ac:spMkLst>
        </pc:spChg>
        <pc:picChg chg="add mod">
          <ac:chgData name="Jesus Ruiz" userId="f7ff746ded29f767" providerId="LiveId" clId="{1BBD1410-035E-45FC-B49D-8FD412D1AB37}" dt="2020-12-08T12:44:57.716" v="9332" actId="1036"/>
          <ac:picMkLst>
            <pc:docMk/>
            <pc:sldMk cId="2943864807" sldId="2122"/>
            <ac:picMk id="3" creationId="{644C4ABB-AAA2-4136-892B-D86D08A809C1}"/>
          </ac:picMkLst>
        </pc:picChg>
        <pc:picChg chg="add mod">
          <ac:chgData name="Jesus Ruiz" userId="f7ff746ded29f767" providerId="LiveId" clId="{1BBD1410-035E-45FC-B49D-8FD412D1AB37}" dt="2020-12-08T12:45:11.717" v="9362" actId="1035"/>
          <ac:picMkLst>
            <pc:docMk/>
            <pc:sldMk cId="2943864807" sldId="2122"/>
            <ac:picMk id="5" creationId="{07A7AF6C-793B-4CFF-B299-D1AA0FFCD537}"/>
          </ac:picMkLst>
        </pc:picChg>
      </pc:sldChg>
      <pc:sldChg chg="addSp delSp modSp del ord">
        <pc:chgData name="Jesus Ruiz" userId="f7ff746ded29f767" providerId="LiveId" clId="{1BBD1410-035E-45FC-B49D-8FD412D1AB37}" dt="2020-12-02T11:07:14.615" v="2054" actId="47"/>
        <pc:sldMkLst>
          <pc:docMk/>
          <pc:sldMk cId="2931093258" sldId="2123"/>
        </pc:sldMkLst>
        <pc:spChg chg="mod">
          <ac:chgData name="Jesus Ruiz" userId="f7ff746ded29f767" providerId="LiveId" clId="{1BBD1410-035E-45FC-B49D-8FD412D1AB37}" dt="2020-12-02T10:42:29.864" v="596"/>
          <ac:spMkLst>
            <pc:docMk/>
            <pc:sldMk cId="2931093258" sldId="2123"/>
            <ac:spMk id="3" creationId="{2ACB7CB3-0B2A-4D32-A3F3-63E989125423}"/>
          </ac:spMkLst>
        </pc:spChg>
        <pc:spChg chg="mod">
          <ac:chgData name="Jesus Ruiz" userId="f7ff746ded29f767" providerId="LiveId" clId="{1BBD1410-035E-45FC-B49D-8FD412D1AB37}" dt="2020-12-02T10:42:29.864" v="596"/>
          <ac:spMkLst>
            <pc:docMk/>
            <pc:sldMk cId="2931093258" sldId="2123"/>
            <ac:spMk id="4" creationId="{70D8BAEF-1E1F-42F3-9653-F4AB866B5956}"/>
          </ac:spMkLst>
        </pc:spChg>
        <pc:spChg chg="mod">
          <ac:chgData name="Jesus Ruiz" userId="f7ff746ded29f767" providerId="LiveId" clId="{1BBD1410-035E-45FC-B49D-8FD412D1AB37}" dt="2020-12-02T10:42:29.864" v="596"/>
          <ac:spMkLst>
            <pc:docMk/>
            <pc:sldMk cId="2931093258" sldId="2123"/>
            <ac:spMk id="5" creationId="{08075EE6-11EB-47A6-ADAF-05135B8B1713}"/>
          </ac:spMkLst>
        </pc:spChg>
        <pc:spChg chg="mod">
          <ac:chgData name="Jesus Ruiz" userId="f7ff746ded29f767" providerId="LiveId" clId="{1BBD1410-035E-45FC-B49D-8FD412D1AB37}" dt="2020-12-02T10:42:29.864" v="596"/>
          <ac:spMkLst>
            <pc:docMk/>
            <pc:sldMk cId="2931093258" sldId="2123"/>
            <ac:spMk id="6" creationId="{068FB799-1C4B-40BF-B10A-0CC8D9F3981E}"/>
          </ac:spMkLst>
        </pc:spChg>
        <pc:spChg chg="mod">
          <ac:chgData name="Jesus Ruiz" userId="f7ff746ded29f767" providerId="LiveId" clId="{1BBD1410-035E-45FC-B49D-8FD412D1AB37}" dt="2020-12-02T10:42:29.864" v="596"/>
          <ac:spMkLst>
            <pc:docMk/>
            <pc:sldMk cId="2931093258" sldId="2123"/>
            <ac:spMk id="7" creationId="{8D1E954E-D94A-4C7A-90B1-0D823B81F7F3}"/>
          </ac:spMkLst>
        </pc:spChg>
        <pc:spChg chg="mod">
          <ac:chgData name="Jesus Ruiz" userId="f7ff746ded29f767" providerId="LiveId" clId="{1BBD1410-035E-45FC-B49D-8FD412D1AB37}" dt="2020-12-02T10:42:29.864" v="596"/>
          <ac:spMkLst>
            <pc:docMk/>
            <pc:sldMk cId="2931093258" sldId="2123"/>
            <ac:spMk id="8" creationId="{1830F99F-7002-47C6-96A4-4274A6FDC2D7}"/>
          </ac:spMkLst>
        </pc:spChg>
        <pc:spChg chg="mod">
          <ac:chgData name="Jesus Ruiz" userId="f7ff746ded29f767" providerId="LiveId" clId="{1BBD1410-035E-45FC-B49D-8FD412D1AB37}" dt="2020-12-02T10:42:48.681" v="598"/>
          <ac:spMkLst>
            <pc:docMk/>
            <pc:sldMk cId="2931093258" sldId="2123"/>
            <ac:spMk id="10" creationId="{5E5C6EFA-1383-4B31-8D31-5E116EA0C7B5}"/>
          </ac:spMkLst>
        </pc:spChg>
        <pc:spChg chg="mod">
          <ac:chgData name="Jesus Ruiz" userId="f7ff746ded29f767" providerId="LiveId" clId="{1BBD1410-035E-45FC-B49D-8FD412D1AB37}" dt="2020-12-02T10:42:48.681" v="598"/>
          <ac:spMkLst>
            <pc:docMk/>
            <pc:sldMk cId="2931093258" sldId="2123"/>
            <ac:spMk id="11" creationId="{C0057B14-67F4-4F3A-B958-4997B3A17F8B}"/>
          </ac:spMkLst>
        </pc:spChg>
        <pc:spChg chg="mod">
          <ac:chgData name="Jesus Ruiz" userId="f7ff746ded29f767" providerId="LiveId" clId="{1BBD1410-035E-45FC-B49D-8FD412D1AB37}" dt="2020-12-02T10:42:48.681" v="598"/>
          <ac:spMkLst>
            <pc:docMk/>
            <pc:sldMk cId="2931093258" sldId="2123"/>
            <ac:spMk id="12" creationId="{1FD3FAB5-50F9-47DA-B239-3E76F342D338}"/>
          </ac:spMkLst>
        </pc:spChg>
        <pc:spChg chg="mod">
          <ac:chgData name="Jesus Ruiz" userId="f7ff746ded29f767" providerId="LiveId" clId="{1BBD1410-035E-45FC-B49D-8FD412D1AB37}" dt="2020-12-02T10:42:48.681" v="598"/>
          <ac:spMkLst>
            <pc:docMk/>
            <pc:sldMk cId="2931093258" sldId="2123"/>
            <ac:spMk id="13" creationId="{9199063D-AAF7-42AE-8C51-ECE3CA7E87FF}"/>
          </ac:spMkLst>
        </pc:spChg>
        <pc:spChg chg="mod">
          <ac:chgData name="Jesus Ruiz" userId="f7ff746ded29f767" providerId="LiveId" clId="{1BBD1410-035E-45FC-B49D-8FD412D1AB37}" dt="2020-12-02T10:42:48.681" v="598"/>
          <ac:spMkLst>
            <pc:docMk/>
            <pc:sldMk cId="2931093258" sldId="2123"/>
            <ac:spMk id="14" creationId="{C7B70D5C-2371-45D6-BDA4-3C4226142663}"/>
          </ac:spMkLst>
        </pc:spChg>
        <pc:spChg chg="mod">
          <ac:chgData name="Jesus Ruiz" userId="f7ff746ded29f767" providerId="LiveId" clId="{1BBD1410-035E-45FC-B49D-8FD412D1AB37}" dt="2020-12-02T10:42:48.681" v="598"/>
          <ac:spMkLst>
            <pc:docMk/>
            <pc:sldMk cId="2931093258" sldId="2123"/>
            <ac:spMk id="15" creationId="{B15ACFB4-6728-4982-8E11-1B039F379C7C}"/>
          </ac:spMkLst>
        </pc:spChg>
        <pc:grpChg chg="add del mod">
          <ac:chgData name="Jesus Ruiz" userId="f7ff746ded29f767" providerId="LiveId" clId="{1BBD1410-035E-45FC-B49D-8FD412D1AB37}" dt="2020-12-02T10:42:34.430" v="597"/>
          <ac:grpSpMkLst>
            <pc:docMk/>
            <pc:sldMk cId="2931093258" sldId="2123"/>
            <ac:grpSpMk id="2" creationId="{53541A1E-8EF2-4822-A32D-55E257C446E0}"/>
          </ac:grpSpMkLst>
        </pc:grpChg>
        <pc:grpChg chg="add del mod">
          <ac:chgData name="Jesus Ruiz" userId="f7ff746ded29f767" providerId="LiveId" clId="{1BBD1410-035E-45FC-B49D-8FD412D1AB37}" dt="2020-12-02T10:43:04.460" v="608"/>
          <ac:grpSpMkLst>
            <pc:docMk/>
            <pc:sldMk cId="2931093258" sldId="2123"/>
            <ac:grpSpMk id="9" creationId="{30796B36-D5BF-475F-9E45-E1ED7D1207C1}"/>
          </ac:grpSpMkLst>
        </pc:grpChg>
        <pc:picChg chg="add del mod">
          <ac:chgData name="Jesus Ruiz" userId="f7ff746ded29f767" providerId="LiveId" clId="{1BBD1410-035E-45FC-B49D-8FD412D1AB37}" dt="2020-12-02T10:43:04.460" v="608"/>
          <ac:picMkLst>
            <pc:docMk/>
            <pc:sldMk cId="2931093258" sldId="2123"/>
            <ac:picMk id="16" creationId="{CA683EB2-0D4D-4D24-87D9-99425316F388}"/>
          </ac:picMkLst>
        </pc:picChg>
        <pc:picChg chg="add del mod">
          <ac:chgData name="Jesus Ruiz" userId="f7ff746ded29f767" providerId="LiveId" clId="{1BBD1410-035E-45FC-B49D-8FD412D1AB37}" dt="2020-12-02T10:43:04.460" v="608"/>
          <ac:picMkLst>
            <pc:docMk/>
            <pc:sldMk cId="2931093258" sldId="2123"/>
            <ac:picMk id="17" creationId="{68FC0353-746D-4177-9176-9EA3CBA95E25}"/>
          </ac:picMkLst>
        </pc:picChg>
        <pc:picChg chg="add del mod">
          <ac:chgData name="Jesus Ruiz" userId="f7ff746ded29f767" providerId="LiveId" clId="{1BBD1410-035E-45FC-B49D-8FD412D1AB37}" dt="2020-12-02T10:43:04.460" v="608"/>
          <ac:picMkLst>
            <pc:docMk/>
            <pc:sldMk cId="2931093258" sldId="2123"/>
            <ac:picMk id="18" creationId="{02D7D7CA-620B-4E6F-A334-CD2BF1540396}"/>
          </ac:picMkLst>
        </pc:picChg>
      </pc:sldChg>
      <pc:sldChg chg="add del">
        <pc:chgData name="Jesus Ruiz" userId="f7ff746ded29f767" providerId="LiveId" clId="{1BBD1410-035E-45FC-B49D-8FD412D1AB37}" dt="2020-12-07T15:33:19.520" v="5648" actId="47"/>
        <pc:sldMkLst>
          <pc:docMk/>
          <pc:sldMk cId="4292360807" sldId="2123"/>
        </pc:sldMkLst>
      </pc:sldChg>
      <pc:sldChg chg="del">
        <pc:chgData name="Jesus Ruiz" userId="f7ff746ded29f767" providerId="LiveId" clId="{1BBD1410-035E-45FC-B49D-8FD412D1AB37}" dt="2020-12-08T14:25:24.620" v="15103" actId="47"/>
        <pc:sldMkLst>
          <pc:docMk/>
          <pc:sldMk cId="913909396" sldId="2124"/>
        </pc:sldMkLst>
      </pc:sldChg>
      <pc:sldChg chg="addSp delSp modSp add mod ord">
        <pc:chgData name="Jesus Ruiz" userId="f7ff746ded29f767" providerId="LiveId" clId="{1BBD1410-035E-45FC-B49D-8FD412D1AB37}" dt="2020-12-02T13:49:28.929" v="2095" actId="20577"/>
        <pc:sldMkLst>
          <pc:docMk/>
          <pc:sldMk cId="2255680431" sldId="2125"/>
        </pc:sldMkLst>
        <pc:spChg chg="mod">
          <ac:chgData name="Jesus Ruiz" userId="f7ff746ded29f767" providerId="LiveId" clId="{1BBD1410-035E-45FC-B49D-8FD412D1AB37}" dt="2020-12-02T11:06:52.550" v="2029" actId="1076"/>
          <ac:spMkLst>
            <pc:docMk/>
            <pc:sldMk cId="2255680431" sldId="2125"/>
            <ac:spMk id="2" creationId="{7C61D295-754C-4516-9998-2AB8FDB87636}"/>
          </ac:spMkLst>
        </pc:spChg>
        <pc:spChg chg="del">
          <ac:chgData name="Jesus Ruiz" userId="f7ff746ded29f767" providerId="LiveId" clId="{1BBD1410-035E-45FC-B49D-8FD412D1AB37}" dt="2020-12-02T10:57:32.805" v="833" actId="478"/>
          <ac:spMkLst>
            <pc:docMk/>
            <pc:sldMk cId="2255680431" sldId="2125"/>
            <ac:spMk id="30" creationId="{CA85E168-146C-4A45-8366-3EB6376F85FC}"/>
          </ac:spMkLst>
        </pc:spChg>
        <pc:spChg chg="mod">
          <ac:chgData name="Jesus Ruiz" userId="f7ff746ded29f767" providerId="LiveId" clId="{1BBD1410-035E-45FC-B49D-8FD412D1AB37}" dt="2020-12-02T11:06:59.143" v="2030" actId="1076"/>
          <ac:spMkLst>
            <pc:docMk/>
            <pc:sldMk cId="2255680431" sldId="2125"/>
            <ac:spMk id="60" creationId="{57CF0AE1-69D7-4757-8ED8-086236091F50}"/>
          </ac:spMkLst>
        </pc:spChg>
        <pc:spChg chg="mod">
          <ac:chgData name="Jesus Ruiz" userId="f7ff746ded29f767" providerId="LiveId" clId="{1BBD1410-035E-45FC-B49D-8FD412D1AB37}" dt="2020-12-02T11:06:42.494" v="2027" actId="14100"/>
          <ac:spMkLst>
            <pc:docMk/>
            <pc:sldMk cId="2255680431" sldId="2125"/>
            <ac:spMk id="90" creationId="{24DD8E4C-950C-434C-A256-62F7DB44DB0F}"/>
          </ac:spMkLst>
        </pc:spChg>
        <pc:spChg chg="mod">
          <ac:chgData name="Jesus Ruiz" userId="f7ff746ded29f767" providerId="LiveId" clId="{1BBD1410-035E-45FC-B49D-8FD412D1AB37}" dt="2020-12-02T11:06:52.550" v="2029" actId="1076"/>
          <ac:spMkLst>
            <pc:docMk/>
            <pc:sldMk cId="2255680431" sldId="2125"/>
            <ac:spMk id="164" creationId="{E516C84A-59B9-489B-8968-EE5090B4B13F}"/>
          </ac:spMkLst>
        </pc:spChg>
        <pc:spChg chg="del">
          <ac:chgData name="Jesus Ruiz" userId="f7ff746ded29f767" providerId="LiveId" clId="{1BBD1410-035E-45FC-B49D-8FD412D1AB37}" dt="2020-12-02T10:57:34.542" v="834" actId="478"/>
          <ac:spMkLst>
            <pc:docMk/>
            <pc:sldMk cId="2255680431" sldId="2125"/>
            <ac:spMk id="165" creationId="{674E024E-898E-4ECF-B523-6E9457E4B4D1}"/>
          </ac:spMkLst>
        </pc:spChg>
        <pc:spChg chg="mod">
          <ac:chgData name="Jesus Ruiz" userId="f7ff746ded29f767" providerId="LiveId" clId="{1BBD1410-035E-45FC-B49D-8FD412D1AB37}" dt="2020-12-02T11:06:42.494" v="2027" actId="14100"/>
          <ac:spMkLst>
            <pc:docMk/>
            <pc:sldMk cId="2255680431" sldId="2125"/>
            <ac:spMk id="166" creationId="{78FB1C28-F283-4848-95E9-A4FE36FB9987}"/>
          </ac:spMkLst>
        </pc:spChg>
        <pc:spChg chg="mod">
          <ac:chgData name="Jesus Ruiz" userId="f7ff746ded29f767" providerId="LiveId" clId="{1BBD1410-035E-45FC-B49D-8FD412D1AB37}" dt="2020-12-02T11:06:59.143" v="2030" actId="1076"/>
          <ac:spMkLst>
            <pc:docMk/>
            <pc:sldMk cId="2255680431" sldId="2125"/>
            <ac:spMk id="167" creationId="{CBCC0CD9-746B-4C35-8B54-13B4644BCEF7}"/>
          </ac:spMkLst>
        </pc:spChg>
        <pc:spChg chg="mod">
          <ac:chgData name="Jesus Ruiz" userId="f7ff746ded29f767" providerId="LiveId" clId="{1BBD1410-035E-45FC-B49D-8FD412D1AB37}" dt="2020-12-02T13:49:28.929" v="2095" actId="20577"/>
          <ac:spMkLst>
            <pc:docMk/>
            <pc:sldMk cId="2255680431" sldId="2125"/>
            <ac:spMk id="168" creationId="{96B7803B-2692-4A4A-A4E9-2BFA95759993}"/>
          </ac:spMkLst>
        </pc:spChg>
        <pc:spChg chg="add mod">
          <ac:chgData name="Jesus Ruiz" userId="f7ff746ded29f767" providerId="LiveId" clId="{1BBD1410-035E-45FC-B49D-8FD412D1AB37}" dt="2020-12-02T13:49:17.584" v="2082" actId="1036"/>
          <ac:spMkLst>
            <pc:docMk/>
            <pc:sldMk cId="2255680431" sldId="2125"/>
            <ac:spMk id="172" creationId="{94C325E9-7F5A-4EE9-BC34-4AB6AD4DEC5B}"/>
          </ac:spMkLst>
        </pc:spChg>
        <pc:grpChg chg="del">
          <ac:chgData name="Jesus Ruiz" userId="f7ff746ded29f767" providerId="LiveId" clId="{1BBD1410-035E-45FC-B49D-8FD412D1AB37}" dt="2020-12-02T10:55:11.779" v="711" actId="478"/>
          <ac:grpSpMkLst>
            <pc:docMk/>
            <pc:sldMk cId="2255680431" sldId="2125"/>
            <ac:grpSpMk id="3" creationId="{F340566D-24C1-4533-BCC6-49B592A880C7}"/>
          </ac:grpSpMkLst>
        </pc:grpChg>
        <pc:grpChg chg="del">
          <ac:chgData name="Jesus Ruiz" userId="f7ff746ded29f767" providerId="LiveId" clId="{1BBD1410-035E-45FC-B49D-8FD412D1AB37}" dt="2020-12-02T10:55:43.185" v="717" actId="478"/>
          <ac:grpSpMkLst>
            <pc:docMk/>
            <pc:sldMk cId="2255680431" sldId="2125"/>
            <ac:grpSpMk id="31" creationId="{8DD16393-AFB0-44B2-9A95-B5A734A421FF}"/>
          </ac:grpSpMkLst>
        </pc:grpChg>
        <pc:grpChg chg="del">
          <ac:chgData name="Jesus Ruiz" userId="f7ff746ded29f767" providerId="LiveId" clId="{1BBD1410-035E-45FC-B49D-8FD412D1AB37}" dt="2020-12-02T10:55:28.391" v="715" actId="478"/>
          <ac:grpSpMkLst>
            <pc:docMk/>
            <pc:sldMk cId="2255680431" sldId="2125"/>
            <ac:grpSpMk id="61" creationId="{FFC762E6-5F0D-48E7-8C81-6E3028A729AD}"/>
          </ac:grpSpMkLst>
        </pc:grpChg>
        <pc:grpChg chg="del">
          <ac:chgData name="Jesus Ruiz" userId="f7ff746ded29f767" providerId="LiveId" clId="{1BBD1410-035E-45FC-B49D-8FD412D1AB37}" dt="2020-12-02T10:55:44.041" v="718" actId="478"/>
          <ac:grpSpMkLst>
            <pc:docMk/>
            <pc:sldMk cId="2255680431" sldId="2125"/>
            <ac:grpSpMk id="91" creationId="{9147C278-6597-4FE7-8914-BE16EAE635F0}"/>
          </ac:grpSpMkLst>
        </pc:grpChg>
        <pc:picChg chg="add mod">
          <ac:chgData name="Jesus Ruiz" userId="f7ff746ded29f767" providerId="LiveId" clId="{1BBD1410-035E-45FC-B49D-8FD412D1AB37}" dt="2020-12-02T11:06:52.550" v="2029" actId="1076"/>
          <ac:picMkLst>
            <pc:docMk/>
            <pc:sldMk cId="2255680431" sldId="2125"/>
            <ac:picMk id="169" creationId="{BC88F279-D395-49FF-84F4-1E159B2141D6}"/>
          </ac:picMkLst>
        </pc:picChg>
        <pc:picChg chg="add mod">
          <ac:chgData name="Jesus Ruiz" userId="f7ff746ded29f767" providerId="LiveId" clId="{1BBD1410-035E-45FC-B49D-8FD412D1AB37}" dt="2020-12-02T11:06:59.143" v="2030" actId="1076"/>
          <ac:picMkLst>
            <pc:docMk/>
            <pc:sldMk cId="2255680431" sldId="2125"/>
            <ac:picMk id="170" creationId="{696B0070-B7EB-48BC-A81D-DA9CBB2554DF}"/>
          </ac:picMkLst>
        </pc:picChg>
        <pc:picChg chg="add mod">
          <ac:chgData name="Jesus Ruiz" userId="f7ff746ded29f767" providerId="LiveId" clId="{1BBD1410-035E-45FC-B49D-8FD412D1AB37}" dt="2020-12-02T11:06:42.494" v="2027" actId="14100"/>
          <ac:picMkLst>
            <pc:docMk/>
            <pc:sldMk cId="2255680431" sldId="2125"/>
            <ac:picMk id="171" creationId="{D8BA21EC-D47A-4E72-8C84-250887D274B0}"/>
          </ac:picMkLst>
        </pc:picChg>
      </pc:sldChg>
      <pc:sldChg chg="del">
        <pc:chgData name="Jesus Ruiz" userId="f7ff746ded29f767" providerId="LiveId" clId="{1BBD1410-035E-45FC-B49D-8FD412D1AB37}" dt="2020-12-08T14:25:05.681" v="15102" actId="47"/>
        <pc:sldMkLst>
          <pc:docMk/>
          <pc:sldMk cId="3599390424" sldId="2126"/>
        </pc:sldMkLst>
      </pc:sldChg>
      <pc:sldChg chg="modNotesTx">
        <pc:chgData name="Jesus Ruiz" userId="f7ff746ded29f767" providerId="LiveId" clId="{1BBD1410-035E-45FC-B49D-8FD412D1AB37}" dt="2020-12-08T13:04:22.661" v="10296" actId="20577"/>
        <pc:sldMkLst>
          <pc:docMk/>
          <pc:sldMk cId="1365863034" sldId="2127"/>
        </pc:sldMkLst>
      </pc:sldChg>
      <pc:sldChg chg="modSp">
        <pc:chgData name="Jesus Ruiz" userId="f7ff746ded29f767" providerId="LiveId" clId="{1BBD1410-035E-45FC-B49D-8FD412D1AB37}" dt="2020-12-04T14:26:37.627" v="2319" actId="122"/>
        <pc:sldMkLst>
          <pc:docMk/>
          <pc:sldMk cId="3126571983" sldId="2131"/>
        </pc:sldMkLst>
        <pc:spChg chg="mod">
          <ac:chgData name="Jesus Ruiz" userId="f7ff746ded29f767" providerId="LiveId" clId="{1BBD1410-035E-45FC-B49D-8FD412D1AB37}" dt="2020-12-04T14:26:37.627" v="2319" actId="122"/>
          <ac:spMkLst>
            <pc:docMk/>
            <pc:sldMk cId="3126571983" sldId="2131"/>
            <ac:spMk id="2" creationId="{16A96043-64E4-447C-AEA7-04B4AA630453}"/>
          </ac:spMkLst>
        </pc:spChg>
      </pc:sldChg>
      <pc:sldChg chg="modSp mod">
        <pc:chgData name="Jesus Ruiz" userId="f7ff746ded29f767" providerId="LiveId" clId="{1BBD1410-035E-45FC-B49D-8FD412D1AB37}" dt="2020-12-08T11:37:15.318" v="7273" actId="20577"/>
        <pc:sldMkLst>
          <pc:docMk/>
          <pc:sldMk cId="2416420761" sldId="2134"/>
        </pc:sldMkLst>
        <pc:spChg chg="mod">
          <ac:chgData name="Jesus Ruiz" userId="f7ff746ded29f767" providerId="LiveId" clId="{1BBD1410-035E-45FC-B49D-8FD412D1AB37}" dt="2020-12-08T11:37:15.318" v="7273" actId="20577"/>
          <ac:spMkLst>
            <pc:docMk/>
            <pc:sldMk cId="2416420761" sldId="2134"/>
            <ac:spMk id="2" creationId="{6614B6FF-7B23-4509-AD03-40F652584821}"/>
          </ac:spMkLst>
        </pc:spChg>
        <pc:spChg chg="mod">
          <ac:chgData name="Jesus Ruiz" userId="f7ff746ded29f767" providerId="LiveId" clId="{1BBD1410-035E-45FC-B49D-8FD412D1AB37}" dt="2020-12-03T11:35:42.329" v="2170" actId="20577"/>
          <ac:spMkLst>
            <pc:docMk/>
            <pc:sldMk cId="2416420761" sldId="2134"/>
            <ac:spMk id="3" creationId="{AA3AF8A2-C430-434A-8D92-CA0886E604E0}"/>
          </ac:spMkLst>
        </pc:spChg>
      </pc:sldChg>
      <pc:sldChg chg="addSp modSp mod">
        <pc:chgData name="Jesus Ruiz" userId="f7ff746ded29f767" providerId="LiveId" clId="{1BBD1410-035E-45FC-B49D-8FD412D1AB37}" dt="2020-12-04T14:37:40.941" v="2321" actId="27614"/>
        <pc:sldMkLst>
          <pc:docMk/>
          <pc:sldMk cId="2922865195" sldId="2135"/>
        </pc:sldMkLst>
        <pc:picChg chg="add mod">
          <ac:chgData name="Jesus Ruiz" userId="f7ff746ded29f767" providerId="LiveId" clId="{1BBD1410-035E-45FC-B49D-8FD412D1AB37}" dt="2020-12-04T14:37:40.941" v="2321" actId="27614"/>
          <ac:picMkLst>
            <pc:docMk/>
            <pc:sldMk cId="2922865195" sldId="2135"/>
            <ac:picMk id="3" creationId="{87F601BE-A71E-4D6E-83B6-A3FD6DDFB7CB}"/>
          </ac:picMkLst>
        </pc:picChg>
      </pc:sldChg>
      <pc:sldChg chg="addSp modSp mod">
        <pc:chgData name="Jesus Ruiz" userId="f7ff746ded29f767" providerId="LiveId" clId="{1BBD1410-035E-45FC-B49D-8FD412D1AB37}" dt="2020-12-04T14:40:52.325" v="2334" actId="962"/>
        <pc:sldMkLst>
          <pc:docMk/>
          <pc:sldMk cId="1473699043" sldId="2136"/>
        </pc:sldMkLst>
        <pc:picChg chg="add mod">
          <ac:chgData name="Jesus Ruiz" userId="f7ff746ded29f767" providerId="LiveId" clId="{1BBD1410-035E-45FC-B49D-8FD412D1AB37}" dt="2020-12-04T14:40:52.325" v="2334" actId="962"/>
          <ac:picMkLst>
            <pc:docMk/>
            <pc:sldMk cId="1473699043" sldId="2136"/>
            <ac:picMk id="3" creationId="{EBC157FA-8753-4146-90EA-2DA186096568}"/>
          </ac:picMkLst>
        </pc:picChg>
      </pc:sldChg>
      <pc:sldChg chg="delSp modSp mod">
        <pc:chgData name="Jesus Ruiz" userId="f7ff746ded29f767" providerId="LiveId" clId="{1BBD1410-035E-45FC-B49D-8FD412D1AB37}" dt="2020-12-06T10:23:55.590" v="2971" actId="1076"/>
        <pc:sldMkLst>
          <pc:docMk/>
          <pc:sldMk cId="3160858764" sldId="2137"/>
        </pc:sldMkLst>
        <pc:picChg chg="mod">
          <ac:chgData name="Jesus Ruiz" userId="f7ff746ded29f767" providerId="LiveId" clId="{1BBD1410-035E-45FC-B49D-8FD412D1AB37}" dt="2020-12-06T10:23:55.590" v="2971" actId="1076"/>
          <ac:picMkLst>
            <pc:docMk/>
            <pc:sldMk cId="3160858764" sldId="2137"/>
            <ac:picMk id="3" creationId="{BD11B1B7-6F4F-43C8-B72F-5B5D4E91C760}"/>
          </ac:picMkLst>
        </pc:picChg>
        <pc:picChg chg="del">
          <ac:chgData name="Jesus Ruiz" userId="f7ff746ded29f767" providerId="LiveId" clId="{1BBD1410-035E-45FC-B49D-8FD412D1AB37}" dt="2020-12-06T10:23:51.175" v="2969" actId="478"/>
          <ac:picMkLst>
            <pc:docMk/>
            <pc:sldMk cId="3160858764" sldId="2137"/>
            <ac:picMk id="7" creationId="{9664B183-44AF-4EA9-ABA6-19BBECFF6FE7}"/>
          </ac:picMkLst>
        </pc:picChg>
      </pc:sldChg>
      <pc:sldChg chg="modSp mod">
        <pc:chgData name="Jesus Ruiz" userId="f7ff746ded29f767" providerId="LiveId" clId="{1BBD1410-035E-45FC-B49D-8FD412D1AB37}" dt="2020-12-08T11:38:43.860" v="7296" actId="6549"/>
        <pc:sldMkLst>
          <pc:docMk/>
          <pc:sldMk cId="3759507222" sldId="2138"/>
        </pc:sldMkLst>
        <pc:spChg chg="mod">
          <ac:chgData name="Jesus Ruiz" userId="f7ff746ded29f767" providerId="LiveId" clId="{1BBD1410-035E-45FC-B49D-8FD412D1AB37}" dt="2020-12-08T11:38:43.860" v="7296" actId="6549"/>
          <ac:spMkLst>
            <pc:docMk/>
            <pc:sldMk cId="3759507222" sldId="2138"/>
            <ac:spMk id="2" creationId="{F178EE99-807A-4CEC-BBC4-949588AAA6AA}"/>
          </ac:spMkLst>
        </pc:spChg>
        <pc:spChg chg="mod">
          <ac:chgData name="Jesus Ruiz" userId="f7ff746ded29f767" providerId="LiveId" clId="{1BBD1410-035E-45FC-B49D-8FD412D1AB37}" dt="2020-12-04T14:14:02.691" v="2309" actId="20577"/>
          <ac:spMkLst>
            <pc:docMk/>
            <pc:sldMk cId="3759507222" sldId="2138"/>
            <ac:spMk id="3" creationId="{85024892-B550-4966-AB10-68B1F4CD6AC6}"/>
          </ac:spMkLst>
        </pc:spChg>
      </pc:sldChg>
      <pc:sldChg chg="modSp mod">
        <pc:chgData name="Jesus Ruiz" userId="f7ff746ded29f767" providerId="LiveId" clId="{1BBD1410-035E-45FC-B49D-8FD412D1AB37}" dt="2020-12-04T14:15:56.824" v="2310" actId="20577"/>
        <pc:sldMkLst>
          <pc:docMk/>
          <pc:sldMk cId="2290522394" sldId="2139"/>
        </pc:sldMkLst>
        <pc:spChg chg="mod">
          <ac:chgData name="Jesus Ruiz" userId="f7ff746ded29f767" providerId="LiveId" clId="{1BBD1410-035E-45FC-B49D-8FD412D1AB37}" dt="2020-12-04T14:15:56.824" v="2310" actId="20577"/>
          <ac:spMkLst>
            <pc:docMk/>
            <pc:sldMk cId="2290522394" sldId="2139"/>
            <ac:spMk id="3" creationId="{5517542D-A5ED-43A9-9AC7-594E7E89BFA8}"/>
          </ac:spMkLst>
        </pc:spChg>
      </pc:sldChg>
      <pc:sldChg chg="modNotesTx">
        <pc:chgData name="Jesus Ruiz" userId="f7ff746ded29f767" providerId="LiveId" clId="{1BBD1410-035E-45FC-B49D-8FD412D1AB37}" dt="2020-12-08T13:33:04.568" v="11932" actId="20577"/>
        <pc:sldMkLst>
          <pc:docMk/>
          <pc:sldMk cId="3156306123" sldId="2139"/>
        </pc:sldMkLst>
      </pc:sldChg>
      <pc:sldChg chg="modSp mod ord modNotesTx">
        <pc:chgData name="Jesus Ruiz" userId="f7ff746ded29f767" providerId="LiveId" clId="{1BBD1410-035E-45FC-B49D-8FD412D1AB37}" dt="2020-12-08T14:05:07.018" v="14112" actId="6549"/>
        <pc:sldMkLst>
          <pc:docMk/>
          <pc:sldMk cId="3991771532" sldId="2140"/>
        </pc:sldMkLst>
        <pc:spChg chg="mod">
          <ac:chgData name="Jesus Ruiz" userId="f7ff746ded29f767" providerId="LiveId" clId="{1BBD1410-035E-45FC-B49D-8FD412D1AB37}" dt="2020-12-08T11:34:53.528" v="7240" actId="6549"/>
          <ac:spMkLst>
            <pc:docMk/>
            <pc:sldMk cId="3991771532" sldId="2140"/>
            <ac:spMk id="3" creationId="{5517542D-A5ED-43A9-9AC7-594E7E89BFA8}"/>
          </ac:spMkLst>
        </pc:spChg>
      </pc:sldChg>
      <pc:sldChg chg="add del">
        <pc:chgData name="Jesus Ruiz" userId="f7ff746ded29f767" providerId="LiveId" clId="{1BBD1410-035E-45FC-B49D-8FD412D1AB37}" dt="2020-12-08T14:25:24.620" v="15103" actId="47"/>
        <pc:sldMkLst>
          <pc:docMk/>
          <pc:sldMk cId="961814053" sldId="2141"/>
        </pc:sldMkLst>
      </pc:sldChg>
      <pc:sldChg chg="add del">
        <pc:chgData name="Jesus Ruiz" userId="f7ff746ded29f767" providerId="LiveId" clId="{1BBD1410-035E-45FC-B49D-8FD412D1AB37}" dt="2020-12-08T14:25:24.620" v="15103" actId="47"/>
        <pc:sldMkLst>
          <pc:docMk/>
          <pc:sldMk cId="3059940924" sldId="2142"/>
        </pc:sldMkLst>
      </pc:sldChg>
      <pc:sldChg chg="add del">
        <pc:chgData name="Jesus Ruiz" userId="f7ff746ded29f767" providerId="LiveId" clId="{1BBD1410-035E-45FC-B49D-8FD412D1AB37}" dt="2020-12-08T14:25:24.620" v="15103" actId="47"/>
        <pc:sldMkLst>
          <pc:docMk/>
          <pc:sldMk cId="690510585" sldId="2143"/>
        </pc:sldMkLst>
      </pc:sldChg>
      <pc:sldChg chg="modSp add mod ord modNotesTx">
        <pc:chgData name="Jesus Ruiz" userId="f7ff746ded29f767" providerId="LiveId" clId="{1BBD1410-035E-45FC-B49D-8FD412D1AB37}" dt="2020-12-08T13:13:51.874" v="10696" actId="313"/>
        <pc:sldMkLst>
          <pc:docMk/>
          <pc:sldMk cId="2336660607" sldId="2144"/>
        </pc:sldMkLst>
        <pc:picChg chg="mod">
          <ac:chgData name="Jesus Ruiz" userId="f7ff746ded29f767" providerId="LiveId" clId="{1BBD1410-035E-45FC-B49D-8FD412D1AB37}" dt="2020-12-07T15:47:04.502" v="6358" actId="1038"/>
          <ac:picMkLst>
            <pc:docMk/>
            <pc:sldMk cId="2336660607" sldId="2144"/>
            <ac:picMk id="3" creationId="{B9F3D4D2-00FA-435E-AE85-FB787BC5ACC7}"/>
          </ac:picMkLst>
        </pc:picChg>
        <pc:picChg chg="mod">
          <ac:chgData name="Jesus Ruiz" userId="f7ff746ded29f767" providerId="LiveId" clId="{1BBD1410-035E-45FC-B49D-8FD412D1AB37}" dt="2020-12-07T15:47:09.499" v="6374" actId="1037"/>
          <ac:picMkLst>
            <pc:docMk/>
            <pc:sldMk cId="2336660607" sldId="2144"/>
            <ac:picMk id="5" creationId="{4F68ECAA-1919-4D57-A300-10CFB74AD9EB}"/>
          </ac:picMkLst>
        </pc:picChg>
      </pc:sldChg>
      <pc:sldChg chg="add del ord modNotesTx">
        <pc:chgData name="Jesus Ruiz" userId="f7ff746ded29f767" providerId="LiveId" clId="{1BBD1410-035E-45FC-B49D-8FD412D1AB37}" dt="2020-12-08T11:27:03.837" v="7051" actId="47"/>
        <pc:sldMkLst>
          <pc:docMk/>
          <pc:sldMk cId="3277340804" sldId="2145"/>
        </pc:sldMkLst>
      </pc:sldChg>
      <pc:sldChg chg="del">
        <pc:chgData name="Jesus Ruiz" userId="f7ff746ded29f767" providerId="LiveId" clId="{1BBD1410-035E-45FC-B49D-8FD412D1AB37}" dt="2020-12-08T14:25:24.620" v="15103" actId="47"/>
        <pc:sldMkLst>
          <pc:docMk/>
          <pc:sldMk cId="65613967" sldId="2146"/>
        </pc:sldMkLst>
      </pc:sldChg>
      <pc:sldChg chg="del">
        <pc:chgData name="Jesus Ruiz" userId="f7ff746ded29f767" providerId="LiveId" clId="{1BBD1410-035E-45FC-B49D-8FD412D1AB37}" dt="2020-12-08T14:25:24.620" v="15103" actId="47"/>
        <pc:sldMkLst>
          <pc:docMk/>
          <pc:sldMk cId="2791833626" sldId="2147"/>
        </pc:sldMkLst>
      </pc:sldChg>
      <pc:sldChg chg="addSp modSp del mod">
        <pc:chgData name="Jesus Ruiz" userId="f7ff746ded29f767" providerId="LiveId" clId="{1BBD1410-035E-45FC-B49D-8FD412D1AB37}" dt="2020-12-08T14:25:24.620" v="15103" actId="47"/>
        <pc:sldMkLst>
          <pc:docMk/>
          <pc:sldMk cId="2286352080" sldId="2148"/>
        </pc:sldMkLst>
        <pc:picChg chg="add mod">
          <ac:chgData name="Jesus Ruiz" userId="f7ff746ded29f767" providerId="LiveId" clId="{1BBD1410-035E-45FC-B49D-8FD412D1AB37}" dt="2020-12-06T11:24:35.969" v="3015" actId="962"/>
          <ac:picMkLst>
            <pc:docMk/>
            <pc:sldMk cId="2286352080" sldId="2148"/>
            <ac:picMk id="3" creationId="{2FC9D785-7C4E-48D3-AF9E-5B024BE9DC5B}"/>
          </ac:picMkLst>
        </pc:picChg>
      </pc:sldChg>
      <pc:sldChg chg="addSp modSp mod">
        <pc:chgData name="Jesus Ruiz" userId="f7ff746ded29f767" providerId="LiveId" clId="{1BBD1410-035E-45FC-B49D-8FD412D1AB37}" dt="2020-12-07T12:10:58.556" v="3877" actId="962"/>
        <pc:sldMkLst>
          <pc:docMk/>
          <pc:sldMk cId="3388339859" sldId="2151"/>
        </pc:sldMkLst>
        <pc:picChg chg="add mod">
          <ac:chgData name="Jesus Ruiz" userId="f7ff746ded29f767" providerId="LiveId" clId="{1BBD1410-035E-45FC-B49D-8FD412D1AB37}" dt="2020-12-07T12:10:58.556" v="3877" actId="962"/>
          <ac:picMkLst>
            <pc:docMk/>
            <pc:sldMk cId="3388339859" sldId="2151"/>
            <ac:picMk id="3" creationId="{77045652-48CA-4AB8-9248-D96E946DD4D4}"/>
          </ac:picMkLst>
        </pc:picChg>
      </pc:sldChg>
      <pc:sldChg chg="modNotesTx">
        <pc:chgData name="Jesus Ruiz" userId="f7ff746ded29f767" providerId="LiveId" clId="{1BBD1410-035E-45FC-B49D-8FD412D1AB37}" dt="2020-12-08T13:24:39.119" v="11320" actId="20577"/>
        <pc:sldMkLst>
          <pc:docMk/>
          <pc:sldMk cId="3127092469" sldId="2153"/>
        </pc:sldMkLst>
      </pc:sldChg>
      <pc:sldChg chg="modSp del mod">
        <pc:chgData name="Jesus Ruiz" userId="f7ff746ded29f767" providerId="LiveId" clId="{1BBD1410-035E-45FC-B49D-8FD412D1AB37}" dt="2020-12-06T10:15:57.861" v="2346" actId="47"/>
        <pc:sldMkLst>
          <pc:docMk/>
          <pc:sldMk cId="464489806" sldId="2154"/>
        </pc:sldMkLst>
        <pc:spChg chg="mod">
          <ac:chgData name="Jesus Ruiz" userId="f7ff746ded29f767" providerId="LiveId" clId="{1BBD1410-035E-45FC-B49D-8FD412D1AB37}" dt="2020-12-06T10:12:51.292" v="2338" actId="20577"/>
          <ac:spMkLst>
            <pc:docMk/>
            <pc:sldMk cId="464489806" sldId="2154"/>
            <ac:spMk id="3" creationId="{2B1B4D50-60B2-44A9-BE32-A25151FF0499}"/>
          </ac:spMkLst>
        </pc:spChg>
      </pc:sldChg>
      <pc:sldChg chg="modSp new mod">
        <pc:chgData name="Jesus Ruiz" userId="f7ff746ded29f767" providerId="LiveId" clId="{1BBD1410-035E-45FC-B49D-8FD412D1AB37}" dt="2020-12-06T10:22:07.203" v="2964" actId="20577"/>
        <pc:sldMkLst>
          <pc:docMk/>
          <pc:sldMk cId="2209555458" sldId="2154"/>
        </pc:sldMkLst>
        <pc:spChg chg="mod">
          <ac:chgData name="Jesus Ruiz" userId="f7ff746ded29f767" providerId="LiveId" clId="{1BBD1410-035E-45FC-B49D-8FD412D1AB37}" dt="2020-12-06T10:16:18.629" v="2372" actId="20577"/>
          <ac:spMkLst>
            <pc:docMk/>
            <pc:sldMk cId="2209555458" sldId="2154"/>
            <ac:spMk id="2" creationId="{B0434DFA-B761-4DE2-BD8F-9BF46B083B83}"/>
          </ac:spMkLst>
        </pc:spChg>
        <pc:spChg chg="mod">
          <ac:chgData name="Jesus Ruiz" userId="f7ff746ded29f767" providerId="LiveId" clId="{1BBD1410-035E-45FC-B49D-8FD412D1AB37}" dt="2020-12-06T10:22:07.203" v="2964" actId="20577"/>
          <ac:spMkLst>
            <pc:docMk/>
            <pc:sldMk cId="2209555458" sldId="2154"/>
            <ac:spMk id="3" creationId="{84FF5450-02FF-41B7-826E-54036CF490BD}"/>
          </ac:spMkLst>
        </pc:spChg>
      </pc:sldChg>
      <pc:sldChg chg="modNotesTx">
        <pc:chgData name="Jesus Ruiz" userId="f7ff746ded29f767" providerId="LiveId" clId="{1BBD1410-035E-45FC-B49D-8FD412D1AB37}" dt="2020-12-08T13:54:27.187" v="13064" actId="20577"/>
        <pc:sldMkLst>
          <pc:docMk/>
          <pc:sldMk cId="2468682198" sldId="2154"/>
        </pc:sldMkLst>
      </pc:sldChg>
      <pc:sldChg chg="delSp modSp add mod">
        <pc:chgData name="Jesus Ruiz" userId="f7ff746ded29f767" providerId="LiveId" clId="{1BBD1410-035E-45FC-B49D-8FD412D1AB37}" dt="2020-12-06T10:40:06.122" v="3007" actId="1076"/>
        <pc:sldMkLst>
          <pc:docMk/>
          <pc:sldMk cId="2930412488" sldId="2155"/>
        </pc:sldMkLst>
        <pc:picChg chg="del">
          <ac:chgData name="Jesus Ruiz" userId="f7ff746ded29f767" providerId="LiveId" clId="{1BBD1410-035E-45FC-B49D-8FD412D1AB37}" dt="2020-12-06T10:23:53.527" v="2970" actId="478"/>
          <ac:picMkLst>
            <pc:docMk/>
            <pc:sldMk cId="2930412488" sldId="2155"/>
            <ac:picMk id="3" creationId="{BD11B1B7-6F4F-43C8-B72F-5B5D4E91C760}"/>
          </ac:picMkLst>
        </pc:picChg>
        <pc:picChg chg="mod">
          <ac:chgData name="Jesus Ruiz" userId="f7ff746ded29f767" providerId="LiveId" clId="{1BBD1410-035E-45FC-B49D-8FD412D1AB37}" dt="2020-12-06T10:40:06.122" v="3007" actId="1076"/>
          <ac:picMkLst>
            <pc:docMk/>
            <pc:sldMk cId="2930412488" sldId="2155"/>
            <ac:picMk id="7" creationId="{9664B183-44AF-4EA9-ABA6-19BBECFF6FE7}"/>
          </ac:picMkLst>
        </pc:picChg>
      </pc:sldChg>
      <pc:sldChg chg="modSp new del mod">
        <pc:chgData name="Jesus Ruiz" userId="f7ff746ded29f767" providerId="LiveId" clId="{1BBD1410-035E-45FC-B49D-8FD412D1AB37}" dt="2020-12-06T10:15:47.007" v="2345" actId="47"/>
        <pc:sldMkLst>
          <pc:docMk/>
          <pc:sldMk cId="3811173209" sldId="2155"/>
        </pc:sldMkLst>
        <pc:spChg chg="mod">
          <ac:chgData name="Jesus Ruiz" userId="f7ff746ded29f767" providerId="LiveId" clId="{1BBD1410-035E-45FC-B49D-8FD412D1AB37}" dt="2020-12-06T10:15:31.660" v="2344" actId="20577"/>
          <ac:spMkLst>
            <pc:docMk/>
            <pc:sldMk cId="3811173209" sldId="2155"/>
            <ac:spMk id="2" creationId="{449D8BF8-7B0E-46F2-9C0E-6648833F37C7}"/>
          </ac:spMkLst>
        </pc:spChg>
      </pc:sldChg>
      <pc:sldChg chg="addSp delSp modSp new mod modClrScheme chgLayout">
        <pc:chgData name="Jesus Ruiz" userId="f7ff746ded29f767" providerId="LiveId" clId="{1BBD1410-035E-45FC-B49D-8FD412D1AB37}" dt="2020-12-06T11:18:12.645" v="3012" actId="962"/>
        <pc:sldMkLst>
          <pc:docMk/>
          <pc:sldMk cId="4259030584" sldId="2156"/>
        </pc:sldMkLst>
        <pc:spChg chg="del">
          <ac:chgData name="Jesus Ruiz" userId="f7ff746ded29f767" providerId="LiveId" clId="{1BBD1410-035E-45FC-B49D-8FD412D1AB37}" dt="2020-12-06T10:40:50.989" v="3009" actId="700"/>
          <ac:spMkLst>
            <pc:docMk/>
            <pc:sldMk cId="4259030584" sldId="2156"/>
            <ac:spMk id="2" creationId="{64CE3F95-1C7E-47EF-93D9-8A41E29DDDFB}"/>
          </ac:spMkLst>
        </pc:spChg>
        <pc:spChg chg="del">
          <ac:chgData name="Jesus Ruiz" userId="f7ff746ded29f767" providerId="LiveId" clId="{1BBD1410-035E-45FC-B49D-8FD412D1AB37}" dt="2020-12-06T10:40:50.989" v="3009" actId="700"/>
          <ac:spMkLst>
            <pc:docMk/>
            <pc:sldMk cId="4259030584" sldId="2156"/>
            <ac:spMk id="3" creationId="{BB6F19FB-D3F2-4DD2-A9B0-9CE6CAC948E6}"/>
          </ac:spMkLst>
        </pc:spChg>
        <pc:picChg chg="add mod">
          <ac:chgData name="Jesus Ruiz" userId="f7ff746ded29f767" providerId="LiveId" clId="{1BBD1410-035E-45FC-B49D-8FD412D1AB37}" dt="2020-12-06T11:18:12.645" v="3012" actId="962"/>
          <ac:picMkLst>
            <pc:docMk/>
            <pc:sldMk cId="4259030584" sldId="2156"/>
            <ac:picMk id="5" creationId="{25D2B906-BEFF-4DD9-8B10-D6E878C442B7}"/>
          </ac:picMkLst>
        </pc:picChg>
      </pc:sldChg>
      <pc:sldChg chg="add del">
        <pc:chgData name="Jesus Ruiz" userId="f7ff746ded29f767" providerId="LiveId" clId="{1BBD1410-035E-45FC-B49D-8FD412D1AB37}" dt="2020-12-07T15:33:15.243" v="5644" actId="47"/>
        <pc:sldMkLst>
          <pc:docMk/>
          <pc:sldMk cId="3665699087" sldId="2157"/>
        </pc:sldMkLst>
      </pc:sldChg>
      <pc:sldChg chg="add del">
        <pc:chgData name="Jesus Ruiz" userId="f7ff746ded29f767" providerId="LiveId" clId="{1BBD1410-035E-45FC-B49D-8FD412D1AB37}" dt="2020-12-07T15:33:21.695" v="5649" actId="47"/>
        <pc:sldMkLst>
          <pc:docMk/>
          <pc:sldMk cId="3593459090" sldId="2158"/>
        </pc:sldMkLst>
      </pc:sldChg>
      <pc:sldChg chg="add del">
        <pc:chgData name="Jesus Ruiz" userId="f7ff746ded29f767" providerId="LiveId" clId="{1BBD1410-035E-45FC-B49D-8FD412D1AB37}" dt="2020-12-07T15:33:23.254" v="5650" actId="47"/>
        <pc:sldMkLst>
          <pc:docMk/>
          <pc:sldMk cId="613475390" sldId="2159"/>
        </pc:sldMkLst>
      </pc:sldChg>
      <pc:sldChg chg="add del">
        <pc:chgData name="Jesus Ruiz" userId="f7ff746ded29f767" providerId="LiveId" clId="{1BBD1410-035E-45FC-B49D-8FD412D1AB37}" dt="2020-12-07T15:33:24.725" v="5652" actId="47"/>
        <pc:sldMkLst>
          <pc:docMk/>
          <pc:sldMk cId="1156626194" sldId="2160"/>
        </pc:sldMkLst>
      </pc:sldChg>
      <pc:sldChg chg="modSp add del mod">
        <pc:chgData name="Jesus Ruiz" userId="f7ff746ded29f767" providerId="LiveId" clId="{1BBD1410-035E-45FC-B49D-8FD412D1AB37}" dt="2020-12-07T15:33:25.998" v="5653" actId="47"/>
        <pc:sldMkLst>
          <pc:docMk/>
          <pc:sldMk cId="2310473041" sldId="2161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2310473041" sldId="2161"/>
            <ac:spMk id="2" creationId="{2BF62454-7542-47A4-BE7A-A672B6893946}"/>
          </ac:spMkLst>
        </pc:spChg>
        <pc:spChg chg="mod">
          <ac:chgData name="Jesus Ruiz" userId="f7ff746ded29f767" providerId="LiveId" clId="{1BBD1410-035E-45FC-B49D-8FD412D1AB37}" dt="2020-12-06T13:40:54.637" v="3129" actId="27636"/>
          <ac:spMkLst>
            <pc:docMk/>
            <pc:sldMk cId="2310473041" sldId="2161"/>
            <ac:spMk id="4" creationId="{7E96B4F5-5A0F-4F34-BDC5-5F6E5151A16F}"/>
          </ac:spMkLst>
        </pc:spChg>
      </pc:sldChg>
      <pc:sldChg chg="modSp add del mod">
        <pc:chgData name="Jesus Ruiz" userId="f7ff746ded29f767" providerId="LiveId" clId="{1BBD1410-035E-45FC-B49D-8FD412D1AB37}" dt="2020-12-07T15:33:41.435" v="5658" actId="47"/>
        <pc:sldMkLst>
          <pc:docMk/>
          <pc:sldMk cId="3888091207" sldId="2162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3888091207" sldId="2162"/>
            <ac:spMk id="7" creationId="{3DA7C7B9-1FE0-4587-BE5A-92BCDEE37D9F}"/>
          </ac:spMkLst>
        </pc:spChg>
      </pc:sldChg>
      <pc:sldChg chg="modSp add del mod">
        <pc:chgData name="Jesus Ruiz" userId="f7ff746ded29f767" providerId="LiveId" clId="{1BBD1410-035E-45FC-B49D-8FD412D1AB37}" dt="2020-12-07T15:33:41.908" v="5659" actId="47"/>
        <pc:sldMkLst>
          <pc:docMk/>
          <pc:sldMk cId="412586742" sldId="2163"/>
        </pc:sldMkLst>
        <pc:spChg chg="mod">
          <ac:chgData name="Jesus Ruiz" userId="f7ff746ded29f767" providerId="LiveId" clId="{1BBD1410-035E-45FC-B49D-8FD412D1AB37}" dt="2020-12-06T13:40:54.362" v="3127"/>
          <ac:spMkLst>
            <pc:docMk/>
            <pc:sldMk cId="412586742" sldId="2163"/>
            <ac:spMk id="7" creationId="{3DA7C7B9-1FE0-4587-BE5A-92BCDEE37D9F}"/>
          </ac:spMkLst>
        </pc:spChg>
      </pc:sldChg>
      <pc:sldChg chg="add del">
        <pc:chgData name="Jesus Ruiz" userId="f7ff746ded29f767" providerId="LiveId" clId="{1BBD1410-035E-45FC-B49D-8FD412D1AB37}" dt="2020-12-07T15:33:43.266" v="5660" actId="47"/>
        <pc:sldMkLst>
          <pc:docMk/>
          <pc:sldMk cId="3868085445" sldId="2164"/>
        </pc:sldMkLst>
      </pc:sldChg>
      <pc:sldChg chg="addSp delSp modSp add del mod">
        <pc:chgData name="Jesus Ruiz" userId="f7ff746ded29f767" providerId="LiveId" clId="{1BBD1410-035E-45FC-B49D-8FD412D1AB37}" dt="2020-12-06T13:45:23.393" v="3298" actId="47"/>
        <pc:sldMkLst>
          <pc:docMk/>
          <pc:sldMk cId="1969057657" sldId="2165"/>
        </pc:sldMkLst>
        <pc:spChg chg="add del mod">
          <ac:chgData name="Jesus Ruiz" userId="f7ff746ded29f767" providerId="LiveId" clId="{1BBD1410-035E-45FC-B49D-8FD412D1AB37}" dt="2020-12-06T13:44:04.476" v="3293" actId="1076"/>
          <ac:spMkLst>
            <pc:docMk/>
            <pc:sldMk cId="1969057657" sldId="2165"/>
            <ac:spMk id="6" creationId="{B194BBE3-6736-49F6-B569-C02C46482952}"/>
          </ac:spMkLst>
        </pc:spChg>
        <pc:spChg chg="add mod">
          <ac:chgData name="Jesus Ruiz" userId="f7ff746ded29f767" providerId="LiveId" clId="{1BBD1410-035E-45FC-B49D-8FD412D1AB37}" dt="2020-12-06T13:43:58.860" v="3292" actId="1076"/>
          <ac:spMkLst>
            <pc:docMk/>
            <pc:sldMk cId="1969057657" sldId="2165"/>
            <ac:spMk id="7" creationId="{D12D834F-7E0C-4F69-80D5-B16BD89DCAD2}"/>
          </ac:spMkLst>
        </pc:spChg>
        <pc:spChg chg="del">
          <ac:chgData name="Jesus Ruiz" userId="f7ff746ded29f767" providerId="LiveId" clId="{1BBD1410-035E-45FC-B49D-8FD412D1AB37}" dt="2020-12-06T13:41:58.955" v="3135" actId="478"/>
          <ac:spMkLst>
            <pc:docMk/>
            <pc:sldMk cId="1969057657" sldId="2165"/>
            <ac:spMk id="324" creationId="{00000000-0000-0000-0000-000000000000}"/>
          </ac:spMkLst>
        </pc:spChg>
        <pc:spChg chg="del">
          <ac:chgData name="Jesus Ruiz" userId="f7ff746ded29f767" providerId="LiveId" clId="{1BBD1410-035E-45FC-B49D-8FD412D1AB37}" dt="2020-12-06T13:41:54.282" v="3133" actId="478"/>
          <ac:spMkLst>
            <pc:docMk/>
            <pc:sldMk cId="1969057657" sldId="2165"/>
            <ac:spMk id="325" creationId="{00000000-0000-0000-0000-000000000000}"/>
          </ac:spMkLst>
        </pc:spChg>
        <pc:spChg chg="del">
          <ac:chgData name="Jesus Ruiz" userId="f7ff746ded29f767" providerId="LiveId" clId="{1BBD1410-035E-45FC-B49D-8FD412D1AB37}" dt="2020-12-06T13:41:57.034" v="3134" actId="478"/>
          <ac:spMkLst>
            <pc:docMk/>
            <pc:sldMk cId="1969057657" sldId="2165"/>
            <ac:spMk id="326" creationId="{00000000-0000-0000-0000-000000000000}"/>
          </ac:spMkLst>
        </pc:spChg>
        <pc:picChg chg="add mod ord">
          <ac:chgData name="Jesus Ruiz" userId="f7ff746ded29f767" providerId="LiveId" clId="{1BBD1410-035E-45FC-B49D-8FD412D1AB37}" dt="2020-12-06T13:44:55.974" v="3297" actId="167"/>
          <ac:picMkLst>
            <pc:docMk/>
            <pc:sldMk cId="1969057657" sldId="2165"/>
            <ac:picMk id="8" creationId="{572EDBA3-1012-435D-A941-180518111899}"/>
          </ac:picMkLst>
        </pc:picChg>
        <pc:picChg chg="mod">
          <ac:chgData name="Jesus Ruiz" userId="f7ff746ded29f767" providerId="LiveId" clId="{1BBD1410-035E-45FC-B49D-8FD412D1AB37}" dt="2020-12-06T13:44:10.165" v="3294" actId="1076"/>
          <ac:picMkLst>
            <pc:docMk/>
            <pc:sldMk cId="1969057657" sldId="2165"/>
            <ac:picMk id="327" creationId="{00000000-0000-0000-0000-000000000000}"/>
          </ac:picMkLst>
        </pc:picChg>
      </pc:sldChg>
      <pc:sldChg chg="add modNotesTx">
        <pc:chgData name="Jesus Ruiz" userId="f7ff746ded29f767" providerId="LiveId" clId="{1BBD1410-035E-45FC-B49D-8FD412D1AB37}" dt="2020-12-08T12:31:51.822" v="8710" actId="20577"/>
        <pc:sldMkLst>
          <pc:docMk/>
          <pc:sldMk cId="2826492771" sldId="2166"/>
        </pc:sldMkLst>
      </pc:sldChg>
      <pc:sldChg chg="modSp new mod">
        <pc:chgData name="Jesus Ruiz" userId="f7ff746ded29f767" providerId="LiveId" clId="{1BBD1410-035E-45FC-B49D-8FD412D1AB37}" dt="2020-12-06T13:52:19.881" v="3360" actId="20577"/>
        <pc:sldMkLst>
          <pc:docMk/>
          <pc:sldMk cId="2323075624" sldId="2167"/>
        </pc:sldMkLst>
        <pc:spChg chg="mod">
          <ac:chgData name="Jesus Ruiz" userId="f7ff746ded29f767" providerId="LiveId" clId="{1BBD1410-035E-45FC-B49D-8FD412D1AB37}" dt="2020-12-06T13:52:09.594" v="3327" actId="20577"/>
          <ac:spMkLst>
            <pc:docMk/>
            <pc:sldMk cId="2323075624" sldId="2167"/>
            <ac:spMk id="2" creationId="{E163FB6A-44D8-4026-8BC4-9ECAB8BE9FE4}"/>
          </ac:spMkLst>
        </pc:spChg>
        <pc:spChg chg="mod">
          <ac:chgData name="Jesus Ruiz" userId="f7ff746ded29f767" providerId="LiveId" clId="{1BBD1410-035E-45FC-B49D-8FD412D1AB37}" dt="2020-12-06T13:52:19.881" v="3360" actId="20577"/>
          <ac:spMkLst>
            <pc:docMk/>
            <pc:sldMk cId="2323075624" sldId="2167"/>
            <ac:spMk id="3" creationId="{44870474-22F9-41F0-99B8-E24EDBAEDA1E}"/>
          </ac:spMkLst>
        </pc:spChg>
      </pc:sldChg>
      <pc:sldChg chg="modNotesTx">
        <pc:chgData name="Jesus Ruiz" userId="f7ff746ded29f767" providerId="LiveId" clId="{1BBD1410-035E-45FC-B49D-8FD412D1AB37}" dt="2020-12-08T12:38:22.619" v="8850" actId="6549"/>
        <pc:sldMkLst>
          <pc:docMk/>
          <pc:sldMk cId="4088823319" sldId="2170"/>
        </pc:sldMkLst>
      </pc:sldChg>
      <pc:sldChg chg="modNotesTx">
        <pc:chgData name="Jesus Ruiz" userId="f7ff746ded29f767" providerId="LiveId" clId="{1BBD1410-035E-45FC-B49D-8FD412D1AB37}" dt="2020-12-08T12:47:07.715" v="9411" actId="20577"/>
        <pc:sldMkLst>
          <pc:docMk/>
          <pc:sldMk cId="4060121158" sldId="2171"/>
        </pc:sldMkLst>
      </pc:sldChg>
      <pc:sldChg chg="modNotesTx">
        <pc:chgData name="Jesus Ruiz" userId="f7ff746ded29f767" providerId="LiveId" clId="{1BBD1410-035E-45FC-B49D-8FD412D1AB37}" dt="2020-12-08T12:56:08.486" v="9908" actId="20577"/>
        <pc:sldMkLst>
          <pc:docMk/>
          <pc:sldMk cId="1610250053" sldId="2172"/>
        </pc:sldMkLst>
      </pc:sldChg>
      <pc:sldChg chg="addSp modSp add mod">
        <pc:chgData name="Jesus Ruiz" userId="f7ff746ded29f767" providerId="LiveId" clId="{1BBD1410-035E-45FC-B49D-8FD412D1AB37}" dt="2020-12-07T12:12:50.035" v="3880" actId="962"/>
        <pc:sldMkLst>
          <pc:docMk/>
          <pc:sldMk cId="1438314202" sldId="2173"/>
        </pc:sldMkLst>
        <pc:picChg chg="add mod">
          <ac:chgData name="Jesus Ruiz" userId="f7ff746ded29f767" providerId="LiveId" clId="{1BBD1410-035E-45FC-B49D-8FD412D1AB37}" dt="2020-12-07T12:12:50.035" v="3880" actId="962"/>
          <ac:picMkLst>
            <pc:docMk/>
            <pc:sldMk cId="1438314202" sldId="2173"/>
            <ac:picMk id="3" creationId="{595CBA2F-5461-44A1-B24E-B382E7212178}"/>
          </ac:picMkLst>
        </pc:picChg>
      </pc:sldChg>
      <pc:sldChg chg="addSp delSp modSp add del mod">
        <pc:chgData name="Jesus Ruiz" userId="f7ff746ded29f767" providerId="LiveId" clId="{1BBD1410-035E-45FC-B49D-8FD412D1AB37}" dt="2020-12-08T14:25:24.620" v="15103" actId="47"/>
        <pc:sldMkLst>
          <pc:docMk/>
          <pc:sldMk cId="4047583018" sldId="2174"/>
        </pc:sldMkLst>
        <pc:picChg chg="add del mod">
          <ac:chgData name="Jesus Ruiz" userId="f7ff746ded29f767" providerId="LiveId" clId="{1BBD1410-035E-45FC-B49D-8FD412D1AB37}" dt="2020-12-07T12:32:13.226" v="3899" actId="478"/>
          <ac:picMkLst>
            <pc:docMk/>
            <pc:sldMk cId="4047583018" sldId="2174"/>
            <ac:picMk id="3" creationId="{1F506334-BDF2-455E-A1CC-F2E4BA74FEBF}"/>
          </ac:picMkLst>
        </pc:picChg>
        <pc:picChg chg="add mod">
          <ac:chgData name="Jesus Ruiz" userId="f7ff746ded29f767" providerId="LiveId" clId="{1BBD1410-035E-45FC-B49D-8FD412D1AB37}" dt="2020-12-07T12:32:36.595" v="3905" actId="1076"/>
          <ac:picMkLst>
            <pc:docMk/>
            <pc:sldMk cId="4047583018" sldId="2174"/>
            <ac:picMk id="5" creationId="{FE7998A4-6CD9-4A1E-B68A-46DFBB4E5A39}"/>
          </ac:picMkLst>
        </pc:picChg>
      </pc:sldChg>
      <pc:sldChg chg="addSp modSp add del mod">
        <pc:chgData name="Jesus Ruiz" userId="f7ff746ded29f767" providerId="LiveId" clId="{1BBD1410-035E-45FC-B49D-8FD412D1AB37}" dt="2020-12-08T14:25:24.620" v="15103" actId="47"/>
        <pc:sldMkLst>
          <pc:docMk/>
          <pc:sldMk cId="3056022356" sldId="2175"/>
        </pc:sldMkLst>
        <pc:picChg chg="add mod">
          <ac:chgData name="Jesus Ruiz" userId="f7ff746ded29f767" providerId="LiveId" clId="{1BBD1410-035E-45FC-B49D-8FD412D1AB37}" dt="2020-12-07T12:28:58.580" v="3893" actId="962"/>
          <ac:picMkLst>
            <pc:docMk/>
            <pc:sldMk cId="3056022356" sldId="2175"/>
            <ac:picMk id="3" creationId="{4C7AC91F-ECDD-4347-9175-1FD4148F297F}"/>
          </ac:picMkLst>
        </pc:picChg>
      </pc:sldChg>
      <pc:sldChg chg="add">
        <pc:chgData name="Jesus Ruiz" userId="f7ff746ded29f767" providerId="LiveId" clId="{1BBD1410-035E-45FC-B49D-8FD412D1AB37}" dt="2020-12-07T12:14:00.649" v="3882"/>
        <pc:sldMkLst>
          <pc:docMk/>
          <pc:sldMk cId="3628038942" sldId="2176"/>
        </pc:sldMkLst>
      </pc:sldChg>
      <pc:sldChg chg="add">
        <pc:chgData name="Jesus Ruiz" userId="f7ff746ded29f767" providerId="LiveId" clId="{1BBD1410-035E-45FC-B49D-8FD412D1AB37}" dt="2020-12-07T12:14:00.733" v="3883"/>
        <pc:sldMkLst>
          <pc:docMk/>
          <pc:sldMk cId="1652953497" sldId="2177"/>
        </pc:sldMkLst>
      </pc:sldChg>
      <pc:sldChg chg="addSp modSp add del mod">
        <pc:chgData name="Jesus Ruiz" userId="f7ff746ded29f767" providerId="LiveId" clId="{1BBD1410-035E-45FC-B49D-8FD412D1AB37}" dt="2020-12-08T14:25:24.620" v="15103" actId="47"/>
        <pc:sldMkLst>
          <pc:docMk/>
          <pc:sldMk cId="2450593459" sldId="2178"/>
        </pc:sldMkLst>
        <pc:picChg chg="add mod">
          <ac:chgData name="Jesus Ruiz" userId="f7ff746ded29f767" providerId="LiveId" clId="{1BBD1410-035E-45FC-B49D-8FD412D1AB37}" dt="2020-12-07T12:30:05.942" v="3896" actId="962"/>
          <ac:picMkLst>
            <pc:docMk/>
            <pc:sldMk cId="2450593459" sldId="2178"/>
            <ac:picMk id="3" creationId="{91C23735-D9B5-4AE0-9487-FB6C8411A2D8}"/>
          </ac:picMkLst>
        </pc:picChg>
      </pc:sldChg>
      <pc:sldChg chg="addSp modSp add mod">
        <pc:chgData name="Jesus Ruiz" userId="f7ff746ded29f767" providerId="LiveId" clId="{1BBD1410-035E-45FC-B49D-8FD412D1AB37}" dt="2020-12-07T12:39:45.833" v="3909" actId="1076"/>
        <pc:sldMkLst>
          <pc:docMk/>
          <pc:sldMk cId="4213866011" sldId="2179"/>
        </pc:sldMkLst>
        <pc:picChg chg="add mod">
          <ac:chgData name="Jesus Ruiz" userId="f7ff746ded29f767" providerId="LiveId" clId="{1BBD1410-035E-45FC-B49D-8FD412D1AB37}" dt="2020-12-07T12:39:45.833" v="3909" actId="1076"/>
          <ac:picMkLst>
            <pc:docMk/>
            <pc:sldMk cId="4213866011" sldId="2179"/>
            <ac:picMk id="3" creationId="{3732909E-B310-4B13-B79B-E1E701642A74}"/>
          </ac:picMkLst>
        </pc:picChg>
      </pc:sldChg>
      <pc:sldChg chg="addSp modSp add del mod">
        <pc:chgData name="Jesus Ruiz" userId="f7ff746ded29f767" providerId="LiveId" clId="{1BBD1410-035E-45FC-B49D-8FD412D1AB37}" dt="2020-12-08T14:25:24.620" v="15103" actId="47"/>
        <pc:sldMkLst>
          <pc:docMk/>
          <pc:sldMk cId="3488455988" sldId="2180"/>
        </pc:sldMkLst>
        <pc:picChg chg="add mod">
          <ac:chgData name="Jesus Ruiz" userId="f7ff746ded29f767" providerId="LiveId" clId="{1BBD1410-035E-45FC-B49D-8FD412D1AB37}" dt="2020-12-07T12:44:51.294" v="3912" actId="962"/>
          <ac:picMkLst>
            <pc:docMk/>
            <pc:sldMk cId="3488455988" sldId="2180"/>
            <ac:picMk id="3" creationId="{A0229E84-D509-44AF-B641-7E05466C2993}"/>
          </ac:picMkLst>
        </pc:picChg>
      </pc:sldChg>
      <pc:sldChg chg="addSp modSp add del mod">
        <pc:chgData name="Jesus Ruiz" userId="f7ff746ded29f767" providerId="LiveId" clId="{1BBD1410-035E-45FC-B49D-8FD412D1AB37}" dt="2020-12-08T14:25:24.620" v="15103" actId="47"/>
        <pc:sldMkLst>
          <pc:docMk/>
          <pc:sldMk cId="96919192" sldId="2181"/>
        </pc:sldMkLst>
        <pc:picChg chg="add mod">
          <ac:chgData name="Jesus Ruiz" userId="f7ff746ded29f767" providerId="LiveId" clId="{1BBD1410-035E-45FC-B49D-8FD412D1AB37}" dt="2020-12-07T13:05:14.514" v="3921" actId="1076"/>
          <ac:picMkLst>
            <pc:docMk/>
            <pc:sldMk cId="96919192" sldId="2181"/>
            <ac:picMk id="2" creationId="{B5E639F5-1958-4D9C-928B-0747451EE0AC}"/>
          </ac:picMkLst>
        </pc:picChg>
      </pc:sldChg>
      <pc:sldChg chg="addSp add del">
        <pc:chgData name="Jesus Ruiz" userId="f7ff746ded29f767" providerId="LiveId" clId="{1BBD1410-035E-45FC-B49D-8FD412D1AB37}" dt="2020-12-08T14:25:28.851" v="15104" actId="47"/>
        <pc:sldMkLst>
          <pc:docMk/>
          <pc:sldMk cId="3656563679" sldId="2182"/>
        </pc:sldMkLst>
        <pc:picChg chg="add">
          <ac:chgData name="Jesus Ruiz" userId="f7ff746ded29f767" providerId="LiveId" clId="{1BBD1410-035E-45FC-B49D-8FD412D1AB37}" dt="2020-12-07T13:13:38.170" v="3922"/>
          <ac:picMkLst>
            <pc:docMk/>
            <pc:sldMk cId="3656563679" sldId="2182"/>
            <ac:picMk id="2" creationId="{F07C07FA-5C5B-466E-AA53-0A365126CF9D}"/>
          </ac:picMkLst>
        </pc:picChg>
      </pc:sldChg>
      <pc:sldChg chg="addSp delSp modSp add mod ord modNotesTx">
        <pc:chgData name="Jesus Ruiz" userId="f7ff746ded29f767" providerId="LiveId" clId="{1BBD1410-035E-45FC-B49D-8FD412D1AB37}" dt="2020-12-08T13:10:19.812" v="10560" actId="6549"/>
        <pc:sldMkLst>
          <pc:docMk/>
          <pc:sldMk cId="1360707221" sldId="2183"/>
        </pc:sldMkLst>
        <pc:graphicFrameChg chg="add del mod">
          <ac:chgData name="Jesus Ruiz" userId="f7ff746ded29f767" providerId="LiveId" clId="{1BBD1410-035E-45FC-B49D-8FD412D1AB37}" dt="2020-12-07T13:39:19.475" v="3924"/>
          <ac:graphicFrameMkLst>
            <pc:docMk/>
            <pc:sldMk cId="1360707221" sldId="2183"/>
            <ac:graphicFrameMk id="2" creationId="{F382FAE8-BA00-443D-88E0-3F937FE43284}"/>
          </ac:graphicFrameMkLst>
        </pc:graphicFrameChg>
        <pc:picChg chg="add mod modCrop">
          <ac:chgData name="Jesus Ruiz" userId="f7ff746ded29f767" providerId="LiveId" clId="{1BBD1410-035E-45FC-B49D-8FD412D1AB37}" dt="2020-12-07T15:39:55.944" v="5671" actId="732"/>
          <ac:picMkLst>
            <pc:docMk/>
            <pc:sldMk cId="1360707221" sldId="2183"/>
            <ac:picMk id="4" creationId="{90A811C5-9DFE-4527-BF7E-0D1632702735}"/>
          </ac:picMkLst>
        </pc:picChg>
      </pc:sldChg>
      <pc:sldChg chg="add">
        <pc:chgData name="Jesus Ruiz" userId="f7ff746ded29f767" providerId="LiveId" clId="{1BBD1410-035E-45FC-B49D-8FD412D1AB37}" dt="2020-12-07T12:44:56.062" v="3915"/>
        <pc:sldMkLst>
          <pc:docMk/>
          <pc:sldMk cId="2885503642" sldId="2184"/>
        </pc:sldMkLst>
      </pc:sldChg>
      <pc:sldChg chg="modSp mod modNotesTx">
        <pc:chgData name="Jesus Ruiz" userId="f7ff746ded29f767" providerId="LiveId" clId="{1BBD1410-035E-45FC-B49D-8FD412D1AB37}" dt="2020-12-08T13:37:59.377" v="12221" actId="6549"/>
        <pc:sldMkLst>
          <pc:docMk/>
          <pc:sldMk cId="3953077763" sldId="2184"/>
        </pc:sldMkLst>
        <pc:spChg chg="mod">
          <ac:chgData name="Jesus Ruiz" userId="f7ff746ded29f767" providerId="LiveId" clId="{1BBD1410-035E-45FC-B49D-8FD412D1AB37}" dt="2020-12-08T13:36:46.435" v="12130" actId="20577"/>
          <ac:spMkLst>
            <pc:docMk/>
            <pc:sldMk cId="3953077763" sldId="2184"/>
            <ac:spMk id="2" creationId="{ECC632C8-4E17-4DF9-A881-00C55A2DAB69}"/>
          </ac:spMkLst>
        </pc:spChg>
      </pc:sldChg>
      <pc:sldChg chg="del">
        <pc:chgData name="Jesus Ruiz" userId="f7ff746ded29f767" providerId="LiveId" clId="{1BBD1410-035E-45FC-B49D-8FD412D1AB37}" dt="2020-12-08T12:06:06.810" v="7560" actId="47"/>
        <pc:sldMkLst>
          <pc:docMk/>
          <pc:sldMk cId="822621547" sldId="2185"/>
        </pc:sldMkLst>
      </pc:sldChg>
      <pc:sldChg chg="add">
        <pc:chgData name="Jesus Ruiz" userId="f7ff746ded29f767" providerId="LiveId" clId="{1BBD1410-035E-45FC-B49D-8FD412D1AB37}" dt="2020-12-07T12:44:56.232" v="3916"/>
        <pc:sldMkLst>
          <pc:docMk/>
          <pc:sldMk cId="1987214611" sldId="2185"/>
        </pc:sldMkLst>
      </pc:sldChg>
      <pc:sldChg chg="add">
        <pc:chgData name="Jesus Ruiz" userId="f7ff746ded29f767" providerId="LiveId" clId="{1BBD1410-035E-45FC-B49D-8FD412D1AB37}" dt="2020-12-07T12:44:56.422" v="3917"/>
        <pc:sldMkLst>
          <pc:docMk/>
          <pc:sldMk cId="1349545099" sldId="2186"/>
        </pc:sldMkLst>
      </pc:sldChg>
      <pc:sldChg chg="modSp mod modClrScheme chgLayout">
        <pc:chgData name="Jesus Ruiz" userId="f7ff746ded29f767" providerId="LiveId" clId="{1BBD1410-035E-45FC-B49D-8FD412D1AB37}" dt="2020-12-08T12:03:30.818" v="7506" actId="1038"/>
        <pc:sldMkLst>
          <pc:docMk/>
          <pc:sldMk cId="3608783836" sldId="2186"/>
        </pc:sldMkLst>
        <pc:spChg chg="mod ord">
          <ac:chgData name="Jesus Ruiz" userId="f7ff746ded29f767" providerId="LiveId" clId="{1BBD1410-035E-45FC-B49D-8FD412D1AB37}" dt="2020-12-08T12:03:16.584" v="7453" actId="27636"/>
          <ac:spMkLst>
            <pc:docMk/>
            <pc:sldMk cId="3608783836" sldId="2186"/>
            <ac:spMk id="2" creationId="{E462154D-6D1B-4A70-8294-81D05C1BB0BE}"/>
          </ac:spMkLst>
        </pc:spChg>
        <pc:spChg chg="mod ord">
          <ac:chgData name="Jesus Ruiz" userId="f7ff746ded29f767" providerId="LiveId" clId="{1BBD1410-035E-45FC-B49D-8FD412D1AB37}" dt="2020-12-08T12:03:30.818" v="7506" actId="1038"/>
          <ac:spMkLst>
            <pc:docMk/>
            <pc:sldMk cId="3608783836" sldId="2186"/>
            <ac:spMk id="3" creationId="{D4538CAD-4F64-4D40-8AE9-BD816E842182}"/>
          </ac:spMkLst>
        </pc:spChg>
      </pc:sldChg>
      <pc:sldChg chg="add">
        <pc:chgData name="Jesus Ruiz" userId="f7ff746ded29f767" providerId="LiveId" clId="{1BBD1410-035E-45FC-B49D-8FD412D1AB37}" dt="2020-12-07T12:44:56.805" v="3918"/>
        <pc:sldMkLst>
          <pc:docMk/>
          <pc:sldMk cId="1587502970" sldId="2187"/>
        </pc:sldMkLst>
      </pc:sldChg>
      <pc:sldChg chg="modSp mod modClrScheme chgLayout">
        <pc:chgData name="Jesus Ruiz" userId="f7ff746ded29f767" providerId="LiveId" clId="{1BBD1410-035E-45FC-B49D-8FD412D1AB37}" dt="2020-12-08T12:04:06.481" v="7559" actId="122"/>
        <pc:sldMkLst>
          <pc:docMk/>
          <pc:sldMk cId="2160274005" sldId="2187"/>
        </pc:sldMkLst>
        <pc:spChg chg="mod ord">
          <ac:chgData name="Jesus Ruiz" userId="f7ff746ded29f767" providerId="LiveId" clId="{1BBD1410-035E-45FC-B49D-8FD412D1AB37}" dt="2020-12-08T12:03:39.368" v="7508" actId="27636"/>
          <ac:spMkLst>
            <pc:docMk/>
            <pc:sldMk cId="2160274005" sldId="2187"/>
            <ac:spMk id="2" creationId="{E462154D-6D1B-4A70-8294-81D05C1BB0BE}"/>
          </ac:spMkLst>
        </pc:spChg>
        <pc:spChg chg="mod ord">
          <ac:chgData name="Jesus Ruiz" userId="f7ff746ded29f767" providerId="LiveId" clId="{1BBD1410-035E-45FC-B49D-8FD412D1AB37}" dt="2020-12-08T12:04:06.481" v="7559" actId="122"/>
          <ac:spMkLst>
            <pc:docMk/>
            <pc:sldMk cId="2160274005" sldId="2187"/>
            <ac:spMk id="3" creationId="{D4538CAD-4F64-4D40-8AE9-BD816E842182}"/>
          </ac:spMkLst>
        </pc:spChg>
      </pc:sldChg>
      <pc:sldChg chg="addSp delSp modSp add mod">
        <pc:chgData name="Jesus Ruiz" userId="f7ff746ded29f767" providerId="LiveId" clId="{1BBD1410-035E-45FC-B49D-8FD412D1AB37}" dt="2020-12-08T11:26:56.165" v="7050" actId="1076"/>
        <pc:sldMkLst>
          <pc:docMk/>
          <pc:sldMk cId="1135674536" sldId="2189"/>
        </pc:sldMkLst>
        <pc:picChg chg="del">
          <ac:chgData name="Jesus Ruiz" userId="f7ff746ded29f767" providerId="LiveId" clId="{1BBD1410-035E-45FC-B49D-8FD412D1AB37}" dt="2020-12-08T11:25:42.779" v="7042" actId="478"/>
          <ac:picMkLst>
            <pc:docMk/>
            <pc:sldMk cId="1135674536" sldId="2189"/>
            <ac:picMk id="3" creationId="{2DA767F6-1BE2-47E0-8C23-EEA2C2A7E676}"/>
          </ac:picMkLst>
        </pc:picChg>
        <pc:picChg chg="add mod">
          <ac:chgData name="Jesus Ruiz" userId="f7ff746ded29f767" providerId="LiveId" clId="{1BBD1410-035E-45FC-B49D-8FD412D1AB37}" dt="2020-12-08T11:26:56.165" v="7050" actId="1076"/>
          <ac:picMkLst>
            <pc:docMk/>
            <pc:sldMk cId="1135674536" sldId="2189"/>
            <ac:picMk id="4" creationId="{83E3F827-B7F5-4E19-B9AB-F795BA6A4235}"/>
          </ac:picMkLst>
        </pc:picChg>
      </pc:sldChg>
      <pc:sldChg chg="delSp modSp add mod ord">
        <pc:chgData name="Jesus Ruiz" userId="f7ff746ded29f767" providerId="LiveId" clId="{1BBD1410-035E-45FC-B49D-8FD412D1AB37}" dt="2020-12-08T14:24:58.114" v="15101"/>
        <pc:sldMkLst>
          <pc:docMk/>
          <pc:sldMk cId="3316663500" sldId="2190"/>
        </pc:sldMkLst>
        <pc:spChg chg="mod">
          <ac:chgData name="Jesus Ruiz" userId="f7ff746ded29f767" providerId="LiveId" clId="{1BBD1410-035E-45FC-B49D-8FD412D1AB37}" dt="2020-12-08T12:12:19.300" v="7718" actId="6549"/>
          <ac:spMkLst>
            <pc:docMk/>
            <pc:sldMk cId="3316663500" sldId="2190"/>
            <ac:spMk id="6" creationId="{B194BBE3-6736-49F6-B569-C02C46482952}"/>
          </ac:spMkLst>
        </pc:spChg>
        <pc:spChg chg="del mod">
          <ac:chgData name="Jesus Ruiz" userId="f7ff746ded29f767" providerId="LiveId" clId="{1BBD1410-035E-45FC-B49D-8FD412D1AB37}" dt="2020-12-08T12:10:09.083" v="7634" actId="478"/>
          <ac:spMkLst>
            <pc:docMk/>
            <pc:sldMk cId="3316663500" sldId="2190"/>
            <ac:spMk id="7" creationId="{D12D834F-7E0C-4F69-80D5-B16BD89DCAD2}"/>
          </ac:spMkLst>
        </pc:spChg>
        <pc:picChg chg="del">
          <ac:chgData name="Jesus Ruiz" userId="f7ff746ded29f767" providerId="LiveId" clId="{1BBD1410-035E-45FC-B49D-8FD412D1AB37}" dt="2020-12-08T12:09:44.012" v="7562" actId="478"/>
          <ac:picMkLst>
            <pc:docMk/>
            <pc:sldMk cId="3316663500" sldId="2190"/>
            <ac:picMk id="327" creationId="{00000000-0000-0000-0000-000000000000}"/>
          </ac:picMkLst>
        </pc:picChg>
      </pc:sldChg>
      <pc:sldMasterChg chg="delSldLayout">
        <pc:chgData name="Jesus Ruiz" userId="f7ff746ded29f767" providerId="LiveId" clId="{1BBD1410-035E-45FC-B49D-8FD412D1AB37}" dt="2020-12-07T15:33:43.266" v="5660" actId="47"/>
        <pc:sldMasterMkLst>
          <pc:docMk/>
          <pc:sldMasterMk cId="3952043828" sldId="2147483660"/>
        </pc:sldMasterMkLst>
        <pc:sldLayoutChg chg="del">
          <pc:chgData name="Jesus Ruiz" userId="f7ff746ded29f767" providerId="LiveId" clId="{1BBD1410-035E-45FC-B49D-8FD412D1AB37}" dt="2020-12-07T15:33:15.243" v="5644" actId="47"/>
          <pc:sldLayoutMkLst>
            <pc:docMk/>
            <pc:sldMasterMk cId="3952043828" sldId="2147483660"/>
            <pc:sldLayoutMk cId="2008899989" sldId="2147483716"/>
          </pc:sldLayoutMkLst>
        </pc:sldLayoutChg>
        <pc:sldLayoutChg chg="del">
          <pc:chgData name="Jesus Ruiz" userId="f7ff746ded29f767" providerId="LiveId" clId="{1BBD1410-035E-45FC-B49D-8FD412D1AB37}" dt="2020-12-07T15:33:43.266" v="5660" actId="47"/>
          <pc:sldLayoutMkLst>
            <pc:docMk/>
            <pc:sldMasterMk cId="3952043828" sldId="2147483660"/>
            <pc:sldLayoutMk cId="547839442" sldId="2147483718"/>
          </pc:sldLayoutMkLst>
        </pc:sldLayoutChg>
      </pc:sldMasterChg>
      <pc:sldMasterChg chg="delSldLayout">
        <pc:chgData name="Jesus Ruiz" userId="f7ff746ded29f767" providerId="LiveId" clId="{1BBD1410-035E-45FC-B49D-8FD412D1AB37}" dt="2020-12-08T14:25:24.620" v="15103" actId="47"/>
        <pc:sldMasterMkLst>
          <pc:docMk/>
          <pc:sldMasterMk cId="426288115" sldId="2147483722"/>
        </pc:sldMasterMkLst>
        <pc:sldLayoutChg chg="del">
          <pc:chgData name="Jesus Ruiz" userId="f7ff746ded29f767" providerId="LiveId" clId="{1BBD1410-035E-45FC-B49D-8FD412D1AB37}" dt="2020-12-08T14:25:24.620" v="15103" actId="47"/>
          <pc:sldLayoutMkLst>
            <pc:docMk/>
            <pc:sldMasterMk cId="426288115" sldId="2147483722"/>
            <pc:sldLayoutMk cId="4113778779" sldId="2147483778"/>
          </pc:sldLayoutMkLst>
        </pc:sldLayoutChg>
      </pc:sldMasterChg>
    </pc:docChg>
  </pc:docChgLst>
  <pc:docChgLst>
    <pc:chgData name="Jesus Ruiz" userId="f7ff746ded29f767" providerId="LiveId" clId="{7B073E42-C484-40A0-8B62-4C02A80531B4}"/>
    <pc:docChg chg="undo custSel addSld delSld modSld sldOrd delMainMaster modShowInfo">
      <pc:chgData name="Jesus Ruiz" userId="f7ff746ded29f767" providerId="LiveId" clId="{7B073E42-C484-40A0-8B62-4C02A80531B4}" dt="2020-12-08T15:01:04.719" v="21985" actId="33524"/>
      <pc:docMkLst>
        <pc:docMk/>
      </pc:docMkLst>
      <pc:sldChg chg="modSp new mod">
        <pc:chgData name="Jesus Ruiz" userId="f7ff746ded29f767" providerId="LiveId" clId="{7B073E42-C484-40A0-8B62-4C02A80531B4}" dt="2020-11-29T15:21:25.149" v="90" actId="403"/>
        <pc:sldMkLst>
          <pc:docMk/>
          <pc:sldMk cId="1269472179" sldId="256"/>
        </pc:sldMkLst>
        <pc:spChg chg="mod">
          <ac:chgData name="Jesus Ruiz" userId="f7ff746ded29f767" providerId="LiveId" clId="{7B073E42-C484-40A0-8B62-4C02A80531B4}" dt="2020-11-29T15:20:47.442" v="31" actId="20577"/>
          <ac:spMkLst>
            <pc:docMk/>
            <pc:sldMk cId="1269472179" sldId="256"/>
            <ac:spMk id="2" creationId="{DA9B38CF-2BB1-4301-A59B-91429C3C7440}"/>
          </ac:spMkLst>
        </pc:spChg>
        <pc:spChg chg="mod">
          <ac:chgData name="Jesus Ruiz" userId="f7ff746ded29f767" providerId="LiveId" clId="{7B073E42-C484-40A0-8B62-4C02A80531B4}" dt="2020-11-29T15:21:25.149" v="90" actId="403"/>
          <ac:spMkLst>
            <pc:docMk/>
            <pc:sldMk cId="1269472179" sldId="256"/>
            <ac:spMk id="3" creationId="{436ED4F6-5D86-4B12-BE07-1EB012520326}"/>
          </ac:spMkLst>
        </pc:spChg>
      </pc:sldChg>
      <pc:sldChg chg="modSp new del mod">
        <pc:chgData name="Jesus Ruiz" userId="f7ff746ded29f767" providerId="LiveId" clId="{7B073E42-C484-40A0-8B62-4C02A80531B4}" dt="2020-11-29T21:46:33.266" v="1797" actId="47"/>
        <pc:sldMkLst>
          <pc:docMk/>
          <pc:sldMk cId="3105994854" sldId="257"/>
        </pc:sldMkLst>
        <pc:spChg chg="mod">
          <ac:chgData name="Jesus Ruiz" userId="f7ff746ded29f767" providerId="LiveId" clId="{7B073E42-C484-40A0-8B62-4C02A80531B4}" dt="2020-11-29T15:28:11.398" v="326" actId="20577"/>
          <ac:spMkLst>
            <pc:docMk/>
            <pc:sldMk cId="3105994854" sldId="257"/>
            <ac:spMk id="2" creationId="{8D465F7B-BBAF-4ED3-91CB-82D99B88676A}"/>
          </ac:spMkLst>
        </pc:spChg>
        <pc:spChg chg="mod">
          <ac:chgData name="Jesus Ruiz" userId="f7ff746ded29f767" providerId="LiveId" clId="{7B073E42-C484-40A0-8B62-4C02A80531B4}" dt="2020-11-29T15:47:04.212" v="436" actId="20577"/>
          <ac:spMkLst>
            <pc:docMk/>
            <pc:sldMk cId="3105994854" sldId="257"/>
            <ac:spMk id="3" creationId="{AA98C74C-E58D-47D5-80F1-36199C72617F}"/>
          </ac:spMkLst>
        </pc:spChg>
      </pc:sldChg>
      <pc:sldChg chg="modSp add mod modClrScheme chgLayout modNotesTx">
        <pc:chgData name="Jesus Ruiz" userId="f7ff746ded29f767" providerId="LiveId" clId="{7B073E42-C484-40A0-8B62-4C02A80531B4}" dt="2020-12-08T06:27:21.449" v="19225" actId="27636"/>
        <pc:sldMkLst>
          <pc:docMk/>
          <pc:sldMk cId="2036413076" sldId="258"/>
        </pc:sldMkLst>
        <pc:spChg chg="mod ord">
          <ac:chgData name="Jesus Ruiz" userId="f7ff746ded29f767" providerId="LiveId" clId="{7B073E42-C484-40A0-8B62-4C02A80531B4}" dt="2020-12-08T06:27:21.449" v="19225" actId="27636"/>
          <ac:spMkLst>
            <pc:docMk/>
            <pc:sldMk cId="2036413076" sldId="258"/>
            <ac:spMk id="2" creationId="{8D465F7B-BBAF-4ED3-91CB-82D99B88676A}"/>
          </ac:spMkLst>
        </pc:spChg>
        <pc:spChg chg="mod ord">
          <ac:chgData name="Jesus Ruiz" userId="f7ff746ded29f767" providerId="LiveId" clId="{7B073E42-C484-40A0-8B62-4C02A80531B4}" dt="2020-12-08T06:27:21.427" v="19224" actId="700"/>
          <ac:spMkLst>
            <pc:docMk/>
            <pc:sldMk cId="2036413076" sldId="258"/>
            <ac:spMk id="3" creationId="{AA98C74C-E58D-47D5-80F1-36199C72617F}"/>
          </ac:spMkLst>
        </pc:spChg>
      </pc:sldChg>
      <pc:sldChg chg="addSp delSp modSp new del mod">
        <pc:chgData name="Jesus Ruiz" userId="f7ff746ded29f767" providerId="LiveId" clId="{7B073E42-C484-40A0-8B62-4C02A80531B4}" dt="2020-11-29T18:41:58.142" v="550" actId="47"/>
        <pc:sldMkLst>
          <pc:docMk/>
          <pc:sldMk cId="57142703" sldId="259"/>
        </pc:sldMkLst>
        <pc:picChg chg="add mod">
          <ac:chgData name="Jesus Ruiz" userId="f7ff746ded29f767" providerId="LiveId" clId="{7B073E42-C484-40A0-8B62-4C02A80531B4}" dt="2020-11-29T15:47:45.939" v="442" actId="1076"/>
          <ac:picMkLst>
            <pc:docMk/>
            <pc:sldMk cId="57142703" sldId="259"/>
            <ac:picMk id="3" creationId="{43788CD9-614D-447A-8F36-C3E88AC690B1}"/>
          </ac:picMkLst>
        </pc:picChg>
        <pc:picChg chg="add del mod">
          <ac:chgData name="Jesus Ruiz" userId="f7ff746ded29f767" providerId="LiveId" clId="{7B073E42-C484-40A0-8B62-4C02A80531B4}" dt="2020-11-29T15:47:57.703" v="447"/>
          <ac:picMkLst>
            <pc:docMk/>
            <pc:sldMk cId="57142703" sldId="259"/>
            <ac:picMk id="5" creationId="{C5A213B0-0DDB-4811-836B-C582D794E572}"/>
          </ac:picMkLst>
        </pc:picChg>
      </pc:sldChg>
      <pc:sldChg chg="addSp delSp modSp add mod modClrScheme chgLayout modNotesTx">
        <pc:chgData name="Jesus Ruiz" userId="f7ff746ded29f767" providerId="LiveId" clId="{7B073E42-C484-40A0-8B62-4C02A80531B4}" dt="2020-12-08T06:30:46.915" v="19515" actId="27636"/>
        <pc:sldMkLst>
          <pc:docMk/>
          <pc:sldMk cId="354682736" sldId="260"/>
        </pc:sldMkLst>
        <pc:spChg chg="add del mod">
          <ac:chgData name="Jesus Ruiz" userId="f7ff746ded29f767" providerId="LiveId" clId="{7B073E42-C484-40A0-8B62-4C02A80531B4}" dt="2020-11-29T16:49:37.286" v="538" actId="478"/>
          <ac:spMkLst>
            <pc:docMk/>
            <pc:sldMk cId="354682736" sldId="260"/>
            <ac:spMk id="2" creationId="{E068B3DA-5DA3-4E05-8AB9-04F6F9D8AC45}"/>
          </ac:spMkLst>
        </pc:spChg>
        <pc:spChg chg="mod ord">
          <ac:chgData name="Jesus Ruiz" userId="f7ff746ded29f767" providerId="LiveId" clId="{7B073E42-C484-40A0-8B62-4C02A80531B4}" dt="2020-12-08T06:30:46.915" v="19515" actId="27636"/>
          <ac:spMkLst>
            <pc:docMk/>
            <pc:sldMk cId="354682736" sldId="260"/>
            <ac:spMk id="3" creationId="{B78D8B45-A60C-4D62-8C53-98D3F4E86ED0}"/>
          </ac:spMkLst>
        </pc:spChg>
        <pc:spChg chg="add del mod">
          <ac:chgData name="Jesus Ruiz" userId="f7ff746ded29f767" providerId="LiveId" clId="{7B073E42-C484-40A0-8B62-4C02A80531B4}" dt="2020-11-29T16:49:37.286" v="538" actId="478"/>
          <ac:spMkLst>
            <pc:docMk/>
            <pc:sldMk cId="354682736" sldId="260"/>
            <ac:spMk id="4" creationId="{A24CBCEF-5DF6-4C4F-9986-76377E3088FA}"/>
          </ac:spMkLst>
        </pc:spChg>
        <pc:spChg chg="add del mod">
          <ac:chgData name="Jesus Ruiz" userId="f7ff746ded29f767" providerId="LiveId" clId="{7B073E42-C484-40A0-8B62-4C02A80531B4}" dt="2020-11-29T16:49:37.286" v="538" actId="478"/>
          <ac:spMkLst>
            <pc:docMk/>
            <pc:sldMk cId="354682736" sldId="260"/>
            <ac:spMk id="5" creationId="{2CD03D48-3A7D-4EEC-9E7B-A0991F25AE1E}"/>
          </ac:spMkLst>
        </pc:spChg>
        <pc:spChg chg="add del mod">
          <ac:chgData name="Jesus Ruiz" userId="f7ff746ded29f767" providerId="LiveId" clId="{7B073E42-C484-40A0-8B62-4C02A80531B4}" dt="2020-11-29T16:49:37.286" v="538" actId="478"/>
          <ac:spMkLst>
            <pc:docMk/>
            <pc:sldMk cId="354682736" sldId="260"/>
            <ac:spMk id="6" creationId="{C7DD3113-7358-4D78-A14D-BB7C0C8784CC}"/>
          </ac:spMkLst>
        </pc:spChg>
        <pc:spChg chg="add del mod">
          <ac:chgData name="Jesus Ruiz" userId="f7ff746ded29f767" providerId="LiveId" clId="{7B073E42-C484-40A0-8B62-4C02A80531B4}" dt="2020-11-29T16:49:37.286" v="538" actId="478"/>
          <ac:spMkLst>
            <pc:docMk/>
            <pc:sldMk cId="354682736" sldId="260"/>
            <ac:spMk id="7" creationId="{290C967F-2D1F-4DCB-9B1C-B6002448EBFC}"/>
          </ac:spMkLst>
        </pc:spChg>
        <pc:spChg chg="add del mod">
          <ac:chgData name="Jesus Ruiz" userId="f7ff746ded29f767" providerId="LiveId" clId="{7B073E42-C484-40A0-8B62-4C02A80531B4}" dt="2020-11-29T16:49:37.286" v="538" actId="478"/>
          <ac:spMkLst>
            <pc:docMk/>
            <pc:sldMk cId="354682736" sldId="260"/>
            <ac:spMk id="8" creationId="{379E4DE5-AFBB-451D-9D38-95A2ECACFA5E}"/>
          </ac:spMkLst>
        </pc:spChg>
        <pc:picChg chg="del mod">
          <ac:chgData name="Jesus Ruiz" userId="f7ff746ded29f767" providerId="LiveId" clId="{7B073E42-C484-40A0-8B62-4C02A80531B4}" dt="2020-11-29T15:48:23.353" v="450" actId="478"/>
          <ac:picMkLst>
            <pc:docMk/>
            <pc:sldMk cId="354682736" sldId="260"/>
            <ac:picMk id="3" creationId="{43788CD9-614D-447A-8F36-C3E88AC690B1}"/>
          </ac:picMkLst>
        </pc:picChg>
        <pc:picChg chg="add del mod">
          <ac:chgData name="Jesus Ruiz" userId="f7ff746ded29f767" providerId="LiveId" clId="{7B073E42-C484-40A0-8B62-4C02A80531B4}" dt="2020-11-29T16:52:17.448" v="544" actId="478"/>
          <ac:picMkLst>
            <pc:docMk/>
            <pc:sldMk cId="354682736" sldId="260"/>
            <ac:picMk id="10" creationId="{1DD4D6DE-89F0-4C09-9E44-895375D5618B}"/>
          </ac:picMkLst>
        </pc:picChg>
        <pc:picChg chg="add del mod">
          <ac:chgData name="Jesus Ruiz" userId="f7ff746ded29f767" providerId="LiveId" clId="{7B073E42-C484-40A0-8B62-4C02A80531B4}" dt="2020-11-29T21:35:38.052" v="1435" actId="478"/>
          <ac:picMkLst>
            <pc:docMk/>
            <pc:sldMk cId="354682736" sldId="260"/>
            <ac:picMk id="12" creationId="{D4E63673-FB6D-4FE6-80F6-0C04998CC7CA}"/>
          </ac:picMkLst>
        </pc:picChg>
        <pc:picChg chg="add mod">
          <ac:chgData name="Jesus Ruiz" userId="f7ff746ded29f767" providerId="LiveId" clId="{7B073E42-C484-40A0-8B62-4C02A80531B4}" dt="2020-11-29T21:35:56.248" v="1438" actId="1076"/>
          <ac:picMkLst>
            <pc:docMk/>
            <pc:sldMk cId="354682736" sldId="260"/>
            <ac:picMk id="14" creationId="{A2AB95BA-8636-4875-8747-411CA1496F5B}"/>
          </ac:picMkLst>
        </pc:picChg>
      </pc:sldChg>
      <pc:sldChg chg="addSp delSp modSp new del mod">
        <pc:chgData name="Jesus Ruiz" userId="f7ff746ded29f767" providerId="LiveId" clId="{7B073E42-C484-40A0-8B62-4C02A80531B4}" dt="2020-12-07T18:09:24.293" v="13118" actId="47"/>
        <pc:sldMkLst>
          <pc:docMk/>
          <pc:sldMk cId="3439784562" sldId="261"/>
        </pc:sldMkLst>
        <pc:graphicFrameChg chg="add del mod">
          <ac:chgData name="Jesus Ruiz" userId="f7ff746ded29f767" providerId="LiveId" clId="{7B073E42-C484-40A0-8B62-4C02A80531B4}" dt="2020-11-29T18:42:24.434" v="557"/>
          <ac:graphicFrameMkLst>
            <pc:docMk/>
            <pc:sldMk cId="3439784562" sldId="261"/>
            <ac:graphicFrameMk id="2" creationId="{B5D22F37-3106-4892-9927-523EBC77DB1F}"/>
          </ac:graphicFrameMkLst>
        </pc:graphicFrameChg>
        <pc:graphicFrameChg chg="add del mod">
          <ac:chgData name="Jesus Ruiz" userId="f7ff746ded29f767" providerId="LiveId" clId="{7B073E42-C484-40A0-8B62-4C02A80531B4}" dt="2020-11-29T18:42:34.351" v="561" actId="478"/>
          <ac:graphicFrameMkLst>
            <pc:docMk/>
            <pc:sldMk cId="3439784562" sldId="261"/>
            <ac:graphicFrameMk id="3" creationId="{9A425B99-43F5-4657-AAD4-F0DCE65B6E4C}"/>
          </ac:graphicFrameMkLst>
        </pc:graphicFrameChg>
        <pc:graphicFrameChg chg="add del mod">
          <ac:chgData name="Jesus Ruiz" userId="f7ff746ded29f767" providerId="LiveId" clId="{7B073E42-C484-40A0-8B62-4C02A80531B4}" dt="2020-11-29T18:44:19.916" v="574"/>
          <ac:graphicFrameMkLst>
            <pc:docMk/>
            <pc:sldMk cId="3439784562" sldId="261"/>
            <ac:graphicFrameMk id="6" creationId="{F5AA24D6-15E8-453A-A651-09940A1F4859}"/>
          </ac:graphicFrameMkLst>
        </pc:graphicFrameChg>
        <pc:picChg chg="add del mod">
          <ac:chgData name="Jesus Ruiz" userId="f7ff746ded29f767" providerId="LiveId" clId="{7B073E42-C484-40A0-8B62-4C02A80531B4}" dt="2020-11-29T18:43:27.778" v="572"/>
          <ac:picMkLst>
            <pc:docMk/>
            <pc:sldMk cId="3439784562" sldId="261"/>
            <ac:picMk id="5" creationId="{168168C8-A542-4E24-9B85-7B2B711A74E4}"/>
          </ac:picMkLst>
        </pc:picChg>
        <pc:picChg chg="add mod">
          <ac:chgData name="Jesus Ruiz" userId="f7ff746ded29f767" providerId="LiveId" clId="{7B073E42-C484-40A0-8B62-4C02A80531B4}" dt="2020-11-29T18:45:18.495" v="579" actId="1076"/>
          <ac:picMkLst>
            <pc:docMk/>
            <pc:sldMk cId="3439784562" sldId="261"/>
            <ac:picMk id="8" creationId="{2410A225-3A3A-4F34-8E65-0DFFCC1C7399}"/>
          </ac:picMkLst>
        </pc:picChg>
      </pc:sldChg>
      <pc:sldChg chg="addSp delSp modSp add del mod modClrScheme chgLayout">
        <pc:chgData name="Jesus Ruiz" userId="f7ff746ded29f767" providerId="LiveId" clId="{7B073E42-C484-40A0-8B62-4C02A80531B4}" dt="2020-12-07T18:09:18.772" v="13116" actId="47"/>
        <pc:sldMkLst>
          <pc:docMk/>
          <pc:sldMk cId="3878477501" sldId="262"/>
        </pc:sldMkLst>
        <pc:spChg chg="add del mod ord">
          <ac:chgData name="Jesus Ruiz" userId="f7ff746ded29f767" providerId="LiveId" clId="{7B073E42-C484-40A0-8B62-4C02A80531B4}" dt="2020-11-29T21:41:10.568" v="1440" actId="700"/>
          <ac:spMkLst>
            <pc:docMk/>
            <pc:sldMk cId="3878477501" sldId="262"/>
            <ac:spMk id="5" creationId="{EC31F181-0124-494F-B5B8-08BF00D6EC7A}"/>
          </ac:spMkLst>
        </pc:spChg>
        <pc:spChg chg="add del mod ord">
          <ac:chgData name="Jesus Ruiz" userId="f7ff746ded29f767" providerId="LiveId" clId="{7B073E42-C484-40A0-8B62-4C02A80531B4}" dt="2020-11-29T21:41:10.568" v="1440" actId="700"/>
          <ac:spMkLst>
            <pc:docMk/>
            <pc:sldMk cId="3878477501" sldId="262"/>
            <ac:spMk id="6" creationId="{47544FD1-1B76-4351-B049-B8362322684E}"/>
          </ac:spMkLst>
        </pc:spChg>
        <pc:spChg chg="add mod ord">
          <ac:chgData name="Jesus Ruiz" userId="f7ff746ded29f767" providerId="LiveId" clId="{7B073E42-C484-40A0-8B62-4C02A80531B4}" dt="2020-11-29T21:42:05.964" v="1465" actId="700"/>
          <ac:spMkLst>
            <pc:docMk/>
            <pc:sldMk cId="3878477501" sldId="262"/>
            <ac:spMk id="7" creationId="{F13B24D2-C85B-4991-9EED-35DEFFC33E7B}"/>
          </ac:spMkLst>
        </pc:spChg>
        <pc:spChg chg="add del mod ord">
          <ac:chgData name="Jesus Ruiz" userId="f7ff746ded29f767" providerId="LiveId" clId="{7B073E42-C484-40A0-8B62-4C02A80531B4}" dt="2020-11-29T21:42:05.964" v="1465" actId="700"/>
          <ac:spMkLst>
            <pc:docMk/>
            <pc:sldMk cId="3878477501" sldId="262"/>
            <ac:spMk id="9" creationId="{73EFAB17-9CE4-401B-A19F-E453BA10D07F}"/>
          </ac:spMkLst>
        </pc:spChg>
        <pc:spChg chg="add del mod ord">
          <ac:chgData name="Jesus Ruiz" userId="f7ff746ded29f767" providerId="LiveId" clId="{7B073E42-C484-40A0-8B62-4C02A80531B4}" dt="2020-11-29T21:42:05.964" v="1465" actId="700"/>
          <ac:spMkLst>
            <pc:docMk/>
            <pc:sldMk cId="3878477501" sldId="262"/>
            <ac:spMk id="10" creationId="{665E50BA-1485-49D0-B589-668FE8773D41}"/>
          </ac:spMkLst>
        </pc:spChg>
        <pc:spChg chg="add mod ord">
          <ac:chgData name="Jesus Ruiz" userId="f7ff746ded29f767" providerId="LiveId" clId="{7B073E42-C484-40A0-8B62-4C02A80531B4}" dt="2020-11-30T19:18:28.607" v="1854" actId="20577"/>
          <ac:spMkLst>
            <pc:docMk/>
            <pc:sldMk cId="3878477501" sldId="262"/>
            <ac:spMk id="11" creationId="{C9F5065A-7C09-48AB-B922-6C30623A5406}"/>
          </ac:spMkLst>
        </pc:spChg>
        <pc:spChg chg="add del mod ord">
          <ac:chgData name="Jesus Ruiz" userId="f7ff746ded29f767" providerId="LiveId" clId="{7B073E42-C484-40A0-8B62-4C02A80531B4}" dt="2020-11-29T21:42:35.364" v="1467" actId="478"/>
          <ac:spMkLst>
            <pc:docMk/>
            <pc:sldMk cId="3878477501" sldId="262"/>
            <ac:spMk id="12" creationId="{74B84637-109D-4F87-ACAB-1D0613D80267}"/>
          </ac:spMkLst>
        </pc:spChg>
        <pc:graphicFrameChg chg="add del mod">
          <ac:chgData name="Jesus Ruiz" userId="f7ff746ded29f767" providerId="LiveId" clId="{7B073E42-C484-40A0-8B62-4C02A80531B4}" dt="2020-11-29T18:46:22.353" v="581" actId="478"/>
          <ac:graphicFrameMkLst>
            <pc:docMk/>
            <pc:sldMk cId="3878477501" sldId="262"/>
            <ac:graphicFrameMk id="2" creationId="{CDABDBDD-884B-4085-8999-4E93B9983BA9}"/>
          </ac:graphicFrameMkLst>
        </pc:graphicFrameChg>
        <pc:picChg chg="add del mod">
          <ac:chgData name="Jesus Ruiz" userId="f7ff746ded29f767" providerId="LiveId" clId="{7B073E42-C484-40A0-8B62-4C02A80531B4}" dt="2020-11-29T19:44:51.435" v="588" actId="478"/>
          <ac:picMkLst>
            <pc:docMk/>
            <pc:sldMk cId="3878477501" sldId="262"/>
            <ac:picMk id="3" creationId="{FFF198F7-9F40-4871-B955-C1389DE876B9}"/>
          </ac:picMkLst>
        </pc:picChg>
        <pc:picChg chg="add del mod">
          <ac:chgData name="Jesus Ruiz" userId="f7ff746ded29f767" providerId="LiveId" clId="{7B073E42-C484-40A0-8B62-4C02A80531B4}" dt="2020-11-29T21:41:12.872" v="1441" actId="21"/>
          <ac:picMkLst>
            <pc:docMk/>
            <pc:sldMk cId="3878477501" sldId="262"/>
            <ac:picMk id="4" creationId="{7A58515F-72FD-46FA-BC02-6A7F877B5290}"/>
          </ac:picMkLst>
        </pc:picChg>
        <pc:picChg chg="add del mod">
          <ac:chgData name="Jesus Ruiz" userId="f7ff746ded29f767" providerId="LiveId" clId="{7B073E42-C484-40A0-8B62-4C02A80531B4}" dt="2020-11-29T21:42:12.537" v="1466" actId="21"/>
          <ac:picMkLst>
            <pc:docMk/>
            <pc:sldMk cId="3878477501" sldId="262"/>
            <ac:picMk id="8" creationId="{72DDF8FA-50CA-49D6-ADB2-1B6B7E3DC846}"/>
          </ac:picMkLst>
        </pc:picChg>
        <pc:picChg chg="add mod">
          <ac:chgData name="Jesus Ruiz" userId="f7ff746ded29f767" providerId="LiveId" clId="{7B073E42-C484-40A0-8B62-4C02A80531B4}" dt="2020-11-29T21:42:41.812" v="1469" actId="1076"/>
          <ac:picMkLst>
            <pc:docMk/>
            <pc:sldMk cId="3878477501" sldId="262"/>
            <ac:picMk id="13" creationId="{4736ECAC-A240-4760-92B7-50121E02E928}"/>
          </ac:picMkLst>
        </pc:picChg>
      </pc:sldChg>
      <pc:sldChg chg="addSp delSp modSp add mod ord modClrScheme chgLayout modNotesTx">
        <pc:chgData name="Jesus Ruiz" userId="f7ff746ded29f767" providerId="LiveId" clId="{7B073E42-C484-40A0-8B62-4C02A80531B4}" dt="2020-12-08T06:31:19.800" v="19560" actId="1038"/>
        <pc:sldMkLst>
          <pc:docMk/>
          <pc:sldMk cId="665142183" sldId="263"/>
        </pc:sldMkLst>
        <pc:spChg chg="mod ord">
          <ac:chgData name="Jesus Ruiz" userId="f7ff746ded29f767" providerId="LiveId" clId="{7B073E42-C484-40A0-8B62-4C02A80531B4}" dt="2020-12-08T06:31:09.933" v="19517" actId="27636"/>
          <ac:spMkLst>
            <pc:docMk/>
            <pc:sldMk cId="665142183" sldId="263"/>
            <ac:spMk id="2" creationId="{6614B6FF-7B23-4509-AD03-40F652584821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2" creationId="{DF28608E-E209-466B-AE5F-1A73D1F83BCE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3" creationId="{24474145-1788-43C9-B84A-AFBCF41566E5}"/>
          </ac:spMkLst>
        </pc:spChg>
        <pc:spChg chg="mod ord">
          <ac:chgData name="Jesus Ruiz" userId="f7ff746ded29f767" providerId="LiveId" clId="{7B073E42-C484-40A0-8B62-4C02A80531B4}" dt="2020-12-08T06:31:19.800" v="19560" actId="1038"/>
          <ac:spMkLst>
            <pc:docMk/>
            <pc:sldMk cId="665142183" sldId="263"/>
            <ac:spMk id="3" creationId="{AA3AF8A2-C430-434A-8D92-CA0886E604E0}"/>
          </ac:spMkLst>
        </pc:spChg>
        <pc:spChg chg="del">
          <ac:chgData name="Jesus Ruiz" userId="f7ff746ded29f767" providerId="LiveId" clId="{7B073E42-C484-40A0-8B62-4C02A80531B4}" dt="2020-12-02T17:12:23.577" v="2939" actId="478"/>
          <ac:spMkLst>
            <pc:docMk/>
            <pc:sldMk cId="665142183" sldId="263"/>
            <ac:spMk id="4" creationId="{BC3A13C9-85F8-4597-8946-3740A434BA2A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4" creationId="{E3732F74-06F6-41E0-9AF6-535AA9FA584B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5" creationId="{72B9E96C-B0E8-4CCB-84FE-6974885FB296}"/>
          </ac:spMkLst>
        </pc:spChg>
        <pc:spChg chg="add del mod">
          <ac:chgData name="Jesus Ruiz" userId="f7ff746ded29f767" providerId="LiveId" clId="{7B073E42-C484-40A0-8B62-4C02A80531B4}" dt="2020-12-07T17:47:33.712" v="11846" actId="478"/>
          <ac:spMkLst>
            <pc:docMk/>
            <pc:sldMk cId="665142183" sldId="263"/>
            <ac:spMk id="5" creationId="{8DE2A7C8-9D62-44F7-981E-848D1F2213F9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6" creationId="{48FA08A1-BB2B-4432-855D-C1FA4A5A20D4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7" creationId="{D7D78A73-74AC-4A7E-B738-E30D99352B49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9" creationId="{5F0553BF-B402-4F43-9664-7B93BFA14256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11" creationId="{8192CDFF-89F1-40B7-A70B-E5E387CEC21F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12" creationId="{47B2501C-5A19-40BE-AFD6-D7BCB127E5C7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15" creationId="{62CE8928-B332-4629-AF8F-9E87407AA809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16" creationId="{5F568757-189D-4050-A13E-02D0A516D4D4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17" creationId="{CFD2A8A4-2B9D-4B72-B0AC-B2216BB43D6F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18" creationId="{484FE2B6-0121-46C6-AE66-384A1547176C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19" creationId="{D0D02423-791B-41DC-AFD7-A0823B9A1CC0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20" creationId="{6371BAE0-0F19-4D8F-8E8A-05795878DCA5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24" creationId="{A08DFF40-DD6C-40D7-B295-FD9A730CCDC0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25" creationId="{7ADB81DD-75FE-481E-A8A4-54C523909AEE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26" creationId="{FEE91987-E2AF-4FDE-82B7-D91E9B015110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27" creationId="{BAA7CF59-CFD3-49CD-957B-067774F937E5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29" creationId="{3714F3BA-FDCF-4918-A412-00C376B306AC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30" creationId="{15DC4BC3-82C0-4E7A-937D-4644B2041229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32" creationId="{04CDCC17-931B-476D-84C4-4566D61675C6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34" creationId="{E5A1AA2F-9318-40A2-9BDE-7937D78FB70B}"/>
          </ac:spMkLst>
        </pc:spChg>
        <pc:spChg chg="add del mod">
          <ac:chgData name="Jesus Ruiz" userId="f7ff746ded29f767" providerId="LiveId" clId="{7B073E42-C484-40A0-8B62-4C02A80531B4}" dt="2020-11-29T20:47:33.444" v="598"/>
          <ac:spMkLst>
            <pc:docMk/>
            <pc:sldMk cId="665142183" sldId="263"/>
            <ac:spMk id="35" creationId="{68D5580F-46F0-4390-BD7E-BD09F0BF8D04}"/>
          </ac:spMkLst>
        </pc:spChg>
        <pc:cxnChg chg="add del mod">
          <ac:chgData name="Jesus Ruiz" userId="f7ff746ded29f767" providerId="LiveId" clId="{7B073E42-C484-40A0-8B62-4C02A80531B4}" dt="2020-11-29T20:47:33.444" v="598"/>
          <ac:cxnSpMkLst>
            <pc:docMk/>
            <pc:sldMk cId="665142183" sldId="263"/>
            <ac:cxnSpMk id="8" creationId="{EB4D2960-8796-4835-8914-14091A85F64F}"/>
          </ac:cxnSpMkLst>
        </pc:cxnChg>
        <pc:cxnChg chg="add del mod">
          <ac:chgData name="Jesus Ruiz" userId="f7ff746ded29f767" providerId="LiveId" clId="{7B073E42-C484-40A0-8B62-4C02A80531B4}" dt="2020-11-29T20:47:33.444" v="598"/>
          <ac:cxnSpMkLst>
            <pc:docMk/>
            <pc:sldMk cId="665142183" sldId="263"/>
            <ac:cxnSpMk id="10" creationId="{B52819F8-59C2-4567-BA59-DCDDB9802943}"/>
          </ac:cxnSpMkLst>
        </pc:cxnChg>
        <pc:cxnChg chg="add del mod">
          <ac:chgData name="Jesus Ruiz" userId="f7ff746ded29f767" providerId="LiveId" clId="{7B073E42-C484-40A0-8B62-4C02A80531B4}" dt="2020-11-29T20:47:33.444" v="598"/>
          <ac:cxnSpMkLst>
            <pc:docMk/>
            <pc:sldMk cId="665142183" sldId="263"/>
            <ac:cxnSpMk id="13" creationId="{12EA88C9-48EC-44FC-B701-0A947C46641E}"/>
          </ac:cxnSpMkLst>
        </pc:cxnChg>
        <pc:cxnChg chg="add del mod">
          <ac:chgData name="Jesus Ruiz" userId="f7ff746ded29f767" providerId="LiveId" clId="{7B073E42-C484-40A0-8B62-4C02A80531B4}" dt="2020-11-29T20:47:33.444" v="598"/>
          <ac:cxnSpMkLst>
            <pc:docMk/>
            <pc:sldMk cId="665142183" sldId="263"/>
            <ac:cxnSpMk id="14" creationId="{8F0AD0E2-C53D-4A75-8741-98DE6485D7F3}"/>
          </ac:cxnSpMkLst>
        </pc:cxnChg>
        <pc:cxnChg chg="add del mod">
          <ac:chgData name="Jesus Ruiz" userId="f7ff746ded29f767" providerId="LiveId" clId="{7B073E42-C484-40A0-8B62-4C02A80531B4}" dt="2020-11-29T20:47:33.444" v="598"/>
          <ac:cxnSpMkLst>
            <pc:docMk/>
            <pc:sldMk cId="665142183" sldId="263"/>
            <ac:cxnSpMk id="21" creationId="{BA1AADAB-02BE-4B4F-9BC7-95F8C2F6979C}"/>
          </ac:cxnSpMkLst>
        </pc:cxnChg>
        <pc:cxnChg chg="add del mod">
          <ac:chgData name="Jesus Ruiz" userId="f7ff746ded29f767" providerId="LiveId" clId="{7B073E42-C484-40A0-8B62-4C02A80531B4}" dt="2020-11-29T20:47:33.444" v="598"/>
          <ac:cxnSpMkLst>
            <pc:docMk/>
            <pc:sldMk cId="665142183" sldId="263"/>
            <ac:cxnSpMk id="22" creationId="{F0B60D19-42D0-4427-9AC0-5EB25C55D9C2}"/>
          </ac:cxnSpMkLst>
        </pc:cxnChg>
        <pc:cxnChg chg="add del mod">
          <ac:chgData name="Jesus Ruiz" userId="f7ff746ded29f767" providerId="LiveId" clId="{7B073E42-C484-40A0-8B62-4C02A80531B4}" dt="2020-11-29T20:47:33.444" v="598"/>
          <ac:cxnSpMkLst>
            <pc:docMk/>
            <pc:sldMk cId="665142183" sldId="263"/>
            <ac:cxnSpMk id="23" creationId="{F450A458-DD7E-469A-87F3-1CC38911A09E}"/>
          </ac:cxnSpMkLst>
        </pc:cxnChg>
        <pc:cxnChg chg="add del mod">
          <ac:chgData name="Jesus Ruiz" userId="f7ff746ded29f767" providerId="LiveId" clId="{7B073E42-C484-40A0-8B62-4C02A80531B4}" dt="2020-11-29T20:47:33.444" v="598"/>
          <ac:cxnSpMkLst>
            <pc:docMk/>
            <pc:sldMk cId="665142183" sldId="263"/>
            <ac:cxnSpMk id="28" creationId="{5BAB49E4-F5CD-451C-9DA9-85EA3D32911E}"/>
          </ac:cxnSpMkLst>
        </pc:cxnChg>
        <pc:cxnChg chg="add del mod">
          <ac:chgData name="Jesus Ruiz" userId="f7ff746ded29f767" providerId="LiveId" clId="{7B073E42-C484-40A0-8B62-4C02A80531B4}" dt="2020-11-29T20:47:33.444" v="598"/>
          <ac:cxnSpMkLst>
            <pc:docMk/>
            <pc:sldMk cId="665142183" sldId="263"/>
            <ac:cxnSpMk id="31" creationId="{0CF797F7-8134-49F3-BE06-8DF68D01AF58}"/>
          </ac:cxnSpMkLst>
        </pc:cxnChg>
        <pc:cxnChg chg="add del mod">
          <ac:chgData name="Jesus Ruiz" userId="f7ff746ded29f767" providerId="LiveId" clId="{7B073E42-C484-40A0-8B62-4C02A80531B4}" dt="2020-11-29T20:47:33.444" v="598"/>
          <ac:cxnSpMkLst>
            <pc:docMk/>
            <pc:sldMk cId="665142183" sldId="263"/>
            <ac:cxnSpMk id="33" creationId="{AA9AAE54-A06E-4A71-9DC2-23B997D57E6A}"/>
          </ac:cxnSpMkLst>
        </pc:cxnChg>
      </pc:sldChg>
      <pc:sldChg chg="addSp delSp modSp add mod ord modClrScheme chgLayout modNotesTx">
        <pc:chgData name="Jesus Ruiz" userId="f7ff746ded29f767" providerId="LiveId" clId="{7B073E42-C484-40A0-8B62-4C02A80531B4}" dt="2020-12-08T06:28:54.874" v="19413"/>
        <pc:sldMkLst>
          <pc:docMk/>
          <pc:sldMk cId="852663716" sldId="264"/>
        </pc:sldMkLst>
        <pc:spChg chg="add mod">
          <ac:chgData name="Jesus Ruiz" userId="f7ff746ded29f767" providerId="LiveId" clId="{7B073E42-C484-40A0-8B62-4C02A80531B4}" dt="2020-12-02T07:33:53.262" v="2277" actId="1035"/>
          <ac:spMkLst>
            <pc:docMk/>
            <pc:sldMk cId="852663716" sldId="264"/>
            <ac:spMk id="2" creationId="{7C61D295-754C-4516-9998-2AB8FDB87636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4" creationId="{B93272E0-B637-4E03-A997-671595E96C6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5" creationId="{500AFFE1-D5AE-4605-8ACC-E18D6F229842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6" creationId="{C2654FFE-F83E-491D-92F2-EE5BD6A473D6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7" creationId="{1CAECA56-9473-440A-A7CB-311BC769F92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8" creationId="{50C1C6BC-395B-4EBC-A865-7409DDFD4EBF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9" creationId="{05EFD77C-FB8E-446F-BF00-3059B5FBAD7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0" creationId="{98807AB8-F504-4903-941A-AB24093EF53B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1" creationId="{9FBB395A-641B-4218-A336-13D92675AC71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2" creationId="{87CD4F34-ABCC-4637-9655-683B23E02B3D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3" creationId="{FE3FACE4-CF18-4021-BDEE-FA55F1DCD7C7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4" creationId="{DBB022F2-24AC-44CD-871C-82B0DB7889A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5" creationId="{43D4E1CA-67FD-4F65-A110-8B64C8D887A4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6" creationId="{10530B20-2157-4251-A621-EB7070772BB6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7" creationId="{EBC44C28-FFB4-46D5-8972-5C2408C7630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8" creationId="{6A616E55-1912-49A6-AF20-A19A6E42DE7F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9" creationId="{86655BF0-CDBA-4B2A-893C-A73AC1D922F1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20" creationId="{6D5A11A9-F5E9-4F4E-AB0B-11913E4D2FDD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21" creationId="{A13CC6BB-2F4A-475B-9E44-CD54A4066CDF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22" creationId="{1FA5480C-D558-4FA1-AFF9-7F3EA094C6E9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23" creationId="{626548DD-0474-4212-AA4A-413A675EFDF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24" creationId="{F1E63A46-D478-4125-BBE1-A6DB12B0B12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25" creationId="{8E0466B0-0778-496B-A4B1-B0CA07AD0C44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26" creationId="{4A80D356-BD10-4393-A972-9BF697337DB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27" creationId="{BA66B79B-A243-4600-8B05-DE1EFE659DC5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28" creationId="{73E1B659-0191-4D53-A2AD-048ACFC76F32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29" creationId="{F7578B48-4B45-4ABB-B646-3BE39CAD001B}"/>
          </ac:spMkLst>
        </pc:spChg>
        <pc:spChg chg="add mod">
          <ac:chgData name="Jesus Ruiz" userId="f7ff746ded29f767" providerId="LiveId" clId="{7B073E42-C484-40A0-8B62-4C02A80531B4}" dt="2020-12-02T07:33:53.262" v="2277" actId="1035"/>
          <ac:spMkLst>
            <pc:docMk/>
            <pc:sldMk cId="852663716" sldId="264"/>
            <ac:spMk id="30" creationId="{CA85E168-146C-4A45-8366-3EB6376F85FC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32" creationId="{3C5DFF66-DFD7-4968-94B7-CE2C8B3C562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33" creationId="{F227E719-DC67-4D8F-B943-E6F340960246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34" creationId="{39102EBB-4C04-43AB-B196-E4C311246A28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35" creationId="{68CE089E-16FA-44C3-AAF8-30D43EC202B6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36" creationId="{A3117716-8C7F-4262-94E2-A25EDF8937A9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37" creationId="{8DBFC163-C8F1-456A-A958-3D5F81598E21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38" creationId="{06AAF586-D5A4-4571-A0D5-153FF2376E40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39" creationId="{AA701333-225D-4571-B018-28358DF5C4F8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40" creationId="{5364CA5F-09D1-413F-8F5C-6D656BAD21E1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41" creationId="{B08DB41C-28D0-48F1-8987-C3BBAA3CB59C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42" creationId="{AAF83DD7-1779-4CE3-A337-D8300EDC29F7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43" creationId="{3CD22F3B-625C-4C89-BED4-970D52BC872F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44" creationId="{31FAC2B5-C80C-463C-B1DB-7B1846BAC6A8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45" creationId="{8091275E-3CA3-40A8-9A46-F6B9212200E8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46" creationId="{EDCB7B0A-DDA2-4E2A-97A7-6219B0E5262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47" creationId="{185013B5-9E32-41B9-AEC5-1A6BDD7110C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48" creationId="{0DC4C4F8-DE43-4841-89CC-1DB1DCCD3E04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49" creationId="{743349B4-D2EF-442A-8841-B951373D2728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50" creationId="{434A7894-6B5C-4275-998B-77A110AD156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51" creationId="{674728FF-4B0F-4FCF-B649-457F4D14AC64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52" creationId="{45B553E6-508E-4739-B0A2-4E34CA125E9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53" creationId="{F0B1D937-6202-4D83-AE98-FD556D85CE46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54" creationId="{26F8A88C-7C16-4067-9A4E-5A06B1B670A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55" creationId="{85FDA596-AC70-441E-91B2-41E2D595BD8D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56" creationId="{44865179-172E-439D-BDC9-959F04552FC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57" creationId="{A4153167-9293-4C17-863D-D5F19F3C4ACC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58" creationId="{5D3FA669-6434-495B-826C-51B3DFF80A8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59" creationId="{9DFA3BB1-BC45-4D9E-8FD1-014C8941831F}"/>
          </ac:spMkLst>
        </pc:spChg>
        <pc:spChg chg="add mod">
          <ac:chgData name="Jesus Ruiz" userId="f7ff746ded29f767" providerId="LiveId" clId="{7B073E42-C484-40A0-8B62-4C02A80531B4}" dt="2020-12-02T07:33:53.262" v="2277" actId="1035"/>
          <ac:spMkLst>
            <pc:docMk/>
            <pc:sldMk cId="852663716" sldId="264"/>
            <ac:spMk id="60" creationId="{57CF0AE1-69D7-4757-8ED8-086236091F50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62" creationId="{99698821-AF2E-4CB9-AA8A-A2DEE17EA73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63" creationId="{B3DB6637-64A2-4E77-ABCD-B7A630E9D067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64" creationId="{D95E47A0-32A3-4953-BFBD-55277848283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65" creationId="{F49591E4-D26B-4280-B315-A72C71AC207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66" creationId="{93172EE6-D71B-437F-8577-AB3D0745ED84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67" creationId="{EF55C7D0-0406-43F6-92DC-E677CD2117E2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68" creationId="{8FAD1EE5-B3B2-40CB-B696-C943C28BC79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69" creationId="{5914223C-B0F0-487B-B5D7-A9B2DB1F0C7D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70" creationId="{A956AD32-9514-49FF-9C09-E9F93B67D332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71" creationId="{3CB376E0-AB46-4D6C-893A-1B64954617F7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72" creationId="{2D196CEF-AA92-41E6-BD0C-EC799DA5106C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73" creationId="{017C0C69-31CD-4FEF-8B90-F27F82A0F97B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74" creationId="{9E8927A8-06E1-44A0-B229-A720FBFA48C7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75" creationId="{FD48D558-BEC4-4B42-A882-C7F94437D41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76" creationId="{A235714D-DBE8-4B08-BD19-697F51DF622F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77" creationId="{A3AF3F8D-2592-4296-9EA6-1989F1D4931B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78" creationId="{0DED2637-E1B2-4553-ADDE-F91D280BD1FB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79" creationId="{9610CB75-8EA1-44BE-BAC9-4516A8A983B2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80" creationId="{5A950518-201F-4417-B8A7-E772BD514942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81" creationId="{6FB348D3-BDD1-49BD-A82F-029EDD86D97B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82" creationId="{A41D5B2E-5B27-4BE5-97E9-34001701EB15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83" creationId="{56290B96-881E-484F-9217-527A3767F165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84" creationId="{6B255F1D-4EF2-4FE6-8658-36C58C68264D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85" creationId="{B878B255-3B79-4B9A-90CB-C07B843AEFF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86" creationId="{505C6A29-658F-45EB-BE52-1442F9FF8CD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87" creationId="{A7C07686-168C-42E8-80C4-FE232297798B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88" creationId="{FDD66F3B-3FB5-4CC4-9370-E9DF52EE5C9C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89" creationId="{421532D2-9B9E-4B0F-9A69-5DA6D70C5EB8}"/>
          </ac:spMkLst>
        </pc:spChg>
        <pc:spChg chg="add mod">
          <ac:chgData name="Jesus Ruiz" userId="f7ff746ded29f767" providerId="LiveId" clId="{7B073E42-C484-40A0-8B62-4C02A80531B4}" dt="2020-12-02T07:33:53.262" v="2277" actId="1035"/>
          <ac:spMkLst>
            <pc:docMk/>
            <pc:sldMk cId="852663716" sldId="264"/>
            <ac:spMk id="90" creationId="{24DD8E4C-950C-434C-A256-62F7DB44DB0F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92" creationId="{12D28F16-3DC6-4688-9213-3C1114E3C2F7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94" creationId="{6F1F3806-17DE-4E40-B1AD-BDABF2948BA0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95" creationId="{D397C121-9721-4A4F-9AE7-7ACF25962676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96" creationId="{4C57E839-488E-4309-B86A-5CDAE20537A4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97" creationId="{6146E50D-E036-4B47-867F-26ECCB8387EC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98" creationId="{85C408D9-56CC-4241-A386-A8A634A4E6A4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99" creationId="{2048FC9D-DEA9-4F78-9D34-B666F4E56C37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00" creationId="{D6E8464C-0AB1-4FA6-B490-7E0FFD5D198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01" creationId="{AB2335E3-23AC-4670-9D04-98F57EF220D7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02" creationId="{054FB4C3-ECF9-4835-9811-772C429B2348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03" creationId="{9F5CD674-41D6-47DC-9EB2-14217204BCBB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04" creationId="{E3563507-527C-4619-8966-9AA7650CE467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05" creationId="{D1435C79-4233-4175-A88A-4778535145D0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06" creationId="{0D4867C9-2626-4DBC-B1D4-1CD76A7634AD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07" creationId="{F9E99ACA-69FF-4D63-9AB5-2BC21B8A565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08" creationId="{D6DD1290-AA4B-4BD3-A8FB-D61F6A1621F0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09" creationId="{92964FCB-95CF-4133-8500-3CC535655289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10" creationId="{05F57BD9-920D-41DE-81F2-5487C133847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11" creationId="{EC2087F0-1D84-45EB-838C-7880DA83996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12" creationId="{43717571-C152-4357-A458-2C5AC0925868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13" creationId="{D95603FB-FCD4-4FD9-87FC-F7EE5C28E3B4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14" creationId="{B969DEA5-6EDF-443A-9C10-DA4F672CE89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15" creationId="{ACE80BCC-9A8B-42A3-93FE-04BC9AA865CC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16" creationId="{39ECE139-B4B7-422C-9381-9653C90AC481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17" creationId="{DBC9CAD6-32D4-41A2-98DE-5BACDD901449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18" creationId="{F49D4FB8-D9E4-48CD-A34F-B218A626468C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19" creationId="{6E3DDA6C-C0E2-4707-AC6E-C8F039825D4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20" creationId="{2F65E2A7-5569-4B3D-8974-B8F8B6214F8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21" creationId="{FD4B0E85-FABE-4C77-8DB5-5021AC03FD7C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22" creationId="{644A4B21-AEA4-46DC-BB19-D8AF0AC59CC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23" creationId="{4720DAF3-5240-41C1-9D0B-8F0C50DF4AF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24" creationId="{B7A8621B-52CA-4333-86F6-79F925A898F9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25" creationId="{B51D68E5-43EB-4A39-8E66-4C257864B4E0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26" creationId="{2BC0BB7B-F82E-464B-A74A-2650811DBB35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27" creationId="{A80D6563-7FD1-441F-9BE5-1488742676B2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28" creationId="{D6F21929-04DE-4614-B77D-481076105A01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29" creationId="{E75120F5-75D6-4DA9-A627-AF6367985DE5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30" creationId="{A5A17436-31DF-4E9F-89B3-569E63E620D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31" creationId="{DBB7FEE7-1817-474D-9A0B-AFAAA7C1565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32" creationId="{E085CDD1-8C68-4ECD-A231-24825D27A62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33" creationId="{3909CED3-29CC-4442-B8A8-EC3884D6A5CF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34" creationId="{FFFEC15E-A55B-4523-A882-721ED3E2133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35" creationId="{8FCA0E96-E4A8-4803-9B19-A9D0895FA102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36" creationId="{4BFBD703-A837-469E-81C5-25D308C87DC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37" creationId="{DDD577E1-A22B-403A-A33B-DDD0DF4AC622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38" creationId="{35B894BB-4039-41F9-B9BE-0EA512653CD5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39" creationId="{D39529CA-8B89-4EE5-9BC2-E11677CED285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40" creationId="{D5B032D4-54E9-4A0C-B062-54BC54686747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41" creationId="{CAF51948-4768-40F6-955B-EF4111F6B4DB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42" creationId="{D926B91B-697F-48D6-AAE9-C1406FE4960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43" creationId="{B4ED62E4-73DD-4B6E-B84C-6220A476BA92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44" creationId="{0AB2DDBB-44DE-49CF-9700-FBAC3C2661DB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45" creationId="{2C4ADF60-7B38-4591-9486-0CF99BF167B8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46" creationId="{09B7ED4B-2D46-4214-B1AE-38BE607428DF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47" creationId="{AE524866-D38A-4B9C-AA07-E3FBDE12B05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48" creationId="{0415F562-E69C-45F7-8950-6DFDB7982FD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49" creationId="{8CB9A036-C559-4DD5-B455-80BE010A3A17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50" creationId="{66268B11-8061-4CB0-9FE6-CB56A38F5CD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51" creationId="{97907495-4B1E-42C8-82FA-76D574127620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52" creationId="{F690D2D7-5509-4CD1-865C-209B8BEB7C83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53" creationId="{1B681AD4-CFEC-4FD0-98C8-00A34822248B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54" creationId="{ED3138DE-82BD-46EC-BE54-5A8F1CFAF8AE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55" creationId="{E185CCF3-FC85-4535-938C-DC601DD40F2C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56" creationId="{5E0776BF-0A26-4B33-B1CB-0A3B254D1EF8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57" creationId="{111BA581-BF1F-4533-9465-846551B7FF18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58" creationId="{8E66F35F-9A94-4947-B3D2-CF55565BD3C1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59" creationId="{278D5FD7-530A-443D-A58C-6D3D7CB60E30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60" creationId="{A2FE0CDB-ED2D-47B5-B97B-FF932EC35DBA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61" creationId="{A272C3E9-0295-434D-AF19-D6E92352188F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62" creationId="{6911EBD0-3F0B-4AD5-97B3-CCC51119A748}"/>
          </ac:spMkLst>
        </pc:spChg>
        <pc:spChg chg="mod">
          <ac:chgData name="Jesus Ruiz" userId="f7ff746ded29f767" providerId="LiveId" clId="{7B073E42-C484-40A0-8B62-4C02A80531B4}" dt="2020-11-30T19:33:37.329" v="1858"/>
          <ac:spMkLst>
            <pc:docMk/>
            <pc:sldMk cId="852663716" sldId="264"/>
            <ac:spMk id="163" creationId="{046BA256-D537-4BD7-A8D4-22206F7F1158}"/>
          </ac:spMkLst>
        </pc:spChg>
        <pc:spChg chg="add mod">
          <ac:chgData name="Jesus Ruiz" userId="f7ff746ded29f767" providerId="LiveId" clId="{7B073E42-C484-40A0-8B62-4C02A80531B4}" dt="2020-12-02T07:34:09.651" v="2295" actId="403"/>
          <ac:spMkLst>
            <pc:docMk/>
            <pc:sldMk cId="852663716" sldId="264"/>
            <ac:spMk id="164" creationId="{E516C84A-59B9-489B-8968-EE5090B4B13F}"/>
          </ac:spMkLst>
        </pc:spChg>
        <pc:spChg chg="add mod">
          <ac:chgData name="Jesus Ruiz" userId="f7ff746ded29f767" providerId="LiveId" clId="{7B073E42-C484-40A0-8B62-4C02A80531B4}" dt="2020-12-02T07:34:17.196" v="2297" actId="403"/>
          <ac:spMkLst>
            <pc:docMk/>
            <pc:sldMk cId="852663716" sldId="264"/>
            <ac:spMk id="165" creationId="{674E024E-898E-4ECF-B523-6E9457E4B4D1}"/>
          </ac:spMkLst>
        </pc:spChg>
        <pc:spChg chg="add mod">
          <ac:chgData name="Jesus Ruiz" userId="f7ff746ded29f767" providerId="LiveId" clId="{7B073E42-C484-40A0-8B62-4C02A80531B4}" dt="2020-12-02T07:34:20.027" v="2298" actId="403"/>
          <ac:spMkLst>
            <pc:docMk/>
            <pc:sldMk cId="852663716" sldId="264"/>
            <ac:spMk id="166" creationId="{78FB1C28-F283-4848-95E9-A4FE36FB9987}"/>
          </ac:spMkLst>
        </pc:spChg>
        <pc:spChg chg="add mod">
          <ac:chgData name="Jesus Ruiz" userId="f7ff746ded29f767" providerId="LiveId" clId="{7B073E42-C484-40A0-8B62-4C02A80531B4}" dt="2020-12-02T07:34:14.213" v="2296" actId="403"/>
          <ac:spMkLst>
            <pc:docMk/>
            <pc:sldMk cId="852663716" sldId="264"/>
            <ac:spMk id="167" creationId="{CBCC0CD9-746B-4C35-8B54-13B4644BCEF7}"/>
          </ac:spMkLst>
        </pc:spChg>
        <pc:spChg chg="add mod ord">
          <ac:chgData name="Jesus Ruiz" userId="f7ff746ded29f767" providerId="LiveId" clId="{7B073E42-C484-40A0-8B62-4C02A80531B4}" dt="2020-12-08T06:28:05.799" v="19230" actId="27636"/>
          <ac:spMkLst>
            <pc:docMk/>
            <pc:sldMk cId="852663716" sldId="264"/>
            <ac:spMk id="168" creationId="{96B7803B-2692-4A4A-A4E9-2BFA95759993}"/>
          </ac:spMkLst>
        </pc:spChg>
        <pc:spChg chg="del mod">
          <ac:chgData name="Jesus Ruiz" userId="f7ff746ded29f767" providerId="LiveId" clId="{7B073E42-C484-40A0-8B62-4C02A80531B4}" dt="2020-12-08T06:28:53.461" v="19412" actId="478"/>
          <ac:spMkLst>
            <pc:docMk/>
            <pc:sldMk cId="852663716" sldId="264"/>
            <ac:spMk id="169" creationId="{9DCB3E24-0203-44AF-B133-C92CA179F249}"/>
          </ac:spMkLst>
        </pc:spChg>
        <pc:spChg chg="add mod">
          <ac:chgData name="Jesus Ruiz" userId="f7ff746ded29f767" providerId="LiveId" clId="{7B073E42-C484-40A0-8B62-4C02A80531B4}" dt="2020-12-08T06:28:54.874" v="19413"/>
          <ac:spMkLst>
            <pc:docMk/>
            <pc:sldMk cId="852663716" sldId="264"/>
            <ac:spMk id="170" creationId="{2815B94E-6200-4BB6-B1B9-65D8D08D82EF}"/>
          </ac:spMkLst>
        </pc:spChg>
        <pc:grpChg chg="add mod">
          <ac:chgData name="Jesus Ruiz" userId="f7ff746ded29f767" providerId="LiveId" clId="{7B073E42-C484-40A0-8B62-4C02A80531B4}" dt="2020-12-02T07:33:53.262" v="2277" actId="1035"/>
          <ac:grpSpMkLst>
            <pc:docMk/>
            <pc:sldMk cId="852663716" sldId="264"/>
            <ac:grpSpMk id="3" creationId="{F340566D-24C1-4533-BCC6-49B592A880C7}"/>
          </ac:grpSpMkLst>
        </pc:grpChg>
        <pc:grpChg chg="add mod">
          <ac:chgData name="Jesus Ruiz" userId="f7ff746ded29f767" providerId="LiveId" clId="{7B073E42-C484-40A0-8B62-4C02A80531B4}" dt="2020-12-02T07:33:53.262" v="2277" actId="1035"/>
          <ac:grpSpMkLst>
            <pc:docMk/>
            <pc:sldMk cId="852663716" sldId="264"/>
            <ac:grpSpMk id="31" creationId="{8DD16393-AFB0-44B2-9A95-B5A734A421FF}"/>
          </ac:grpSpMkLst>
        </pc:grpChg>
        <pc:grpChg chg="add mod">
          <ac:chgData name="Jesus Ruiz" userId="f7ff746ded29f767" providerId="LiveId" clId="{7B073E42-C484-40A0-8B62-4C02A80531B4}" dt="2020-12-02T07:33:53.262" v="2277" actId="1035"/>
          <ac:grpSpMkLst>
            <pc:docMk/>
            <pc:sldMk cId="852663716" sldId="264"/>
            <ac:grpSpMk id="61" creationId="{FFC762E6-5F0D-48E7-8C81-6E3028A729AD}"/>
          </ac:grpSpMkLst>
        </pc:grpChg>
        <pc:grpChg chg="add mod">
          <ac:chgData name="Jesus Ruiz" userId="f7ff746ded29f767" providerId="LiveId" clId="{7B073E42-C484-40A0-8B62-4C02A80531B4}" dt="2020-12-02T07:33:53.262" v="2277" actId="1035"/>
          <ac:grpSpMkLst>
            <pc:docMk/>
            <pc:sldMk cId="852663716" sldId="264"/>
            <ac:grpSpMk id="91" creationId="{9147C278-6597-4FE7-8914-BE16EAE635F0}"/>
          </ac:grpSpMkLst>
        </pc:grpChg>
        <pc:grpChg chg="mod">
          <ac:chgData name="Jesus Ruiz" userId="f7ff746ded29f767" providerId="LiveId" clId="{7B073E42-C484-40A0-8B62-4C02A80531B4}" dt="2020-11-30T19:33:37.329" v="1858"/>
          <ac:grpSpMkLst>
            <pc:docMk/>
            <pc:sldMk cId="852663716" sldId="264"/>
            <ac:grpSpMk id="93" creationId="{2155C469-2679-459C-8BE1-AD557CCD5588}"/>
          </ac:grpSpMkLst>
        </pc:grpChg>
      </pc:sldChg>
      <pc:sldChg chg="addSp modSp add del mod modClrScheme chgLayout">
        <pc:chgData name="Jesus Ruiz" userId="f7ff746ded29f767" providerId="LiveId" clId="{7B073E42-C484-40A0-8B62-4C02A80531B4}" dt="2020-12-07T18:44:59.113" v="13754" actId="47"/>
        <pc:sldMkLst>
          <pc:docMk/>
          <pc:sldMk cId="2394189167" sldId="265"/>
        </pc:sldMkLst>
        <pc:spChg chg="add mod">
          <ac:chgData name="Jesus Ruiz" userId="f7ff746ded29f767" providerId="LiveId" clId="{7B073E42-C484-40A0-8B62-4C02A80531B4}" dt="2020-11-30T19:57:54.752" v="2015" actId="20577"/>
          <ac:spMkLst>
            <pc:docMk/>
            <pc:sldMk cId="2394189167" sldId="265"/>
            <ac:spMk id="2" creationId="{0AC32B40-098E-4746-98E8-05B9D491DF59}"/>
          </ac:spMkLst>
        </pc:spChg>
        <pc:spChg chg="add mod">
          <ac:chgData name="Jesus Ruiz" userId="f7ff746ded29f767" providerId="LiveId" clId="{7B073E42-C484-40A0-8B62-4C02A80531B4}" dt="2020-11-30T20:01:47.318" v="2213" actId="20577"/>
          <ac:spMkLst>
            <pc:docMk/>
            <pc:sldMk cId="2394189167" sldId="265"/>
            <ac:spMk id="3" creationId="{7CCCCAD2-8F97-4A11-A99E-3EFE258E5ED2}"/>
          </ac:spMkLst>
        </pc:spChg>
      </pc:sldChg>
      <pc:sldChg chg="add del mod modClrScheme chgLayout">
        <pc:chgData name="Jesus Ruiz" userId="f7ff746ded29f767" providerId="LiveId" clId="{7B073E42-C484-40A0-8B62-4C02A80531B4}" dt="2020-11-29T21:47:06.279" v="1798" actId="47"/>
        <pc:sldMkLst>
          <pc:docMk/>
          <pc:sldMk cId="0" sldId="266"/>
        </pc:sldMkLst>
      </pc:sldChg>
      <pc:sldChg chg="add del mod ord modClrScheme chgLayout">
        <pc:chgData name="Jesus Ruiz" userId="f7ff746ded29f767" providerId="LiveId" clId="{7B073E42-C484-40A0-8B62-4C02A80531B4}" dt="2020-12-07T19:19:03.980" v="15019" actId="2696"/>
        <pc:sldMkLst>
          <pc:docMk/>
          <pc:sldMk cId="0" sldId="267"/>
        </pc:sldMkLst>
      </pc:sldChg>
      <pc:sldChg chg="add del">
        <pc:chgData name="Jesus Ruiz" userId="f7ff746ded29f767" providerId="LiveId" clId="{7B073E42-C484-40A0-8B62-4C02A80531B4}" dt="2020-12-07T19:34:38.508" v="15375" actId="47"/>
        <pc:sldMkLst>
          <pc:docMk/>
          <pc:sldMk cId="20243175" sldId="267"/>
        </pc:sldMkLst>
      </pc:sldChg>
      <pc:sldChg chg="addSp add ord modNotesTx">
        <pc:chgData name="Jesus Ruiz" userId="f7ff746ded29f767" providerId="LiveId" clId="{7B073E42-C484-40A0-8B62-4C02A80531B4}" dt="2020-12-07T10:50:47.447" v="10972" actId="20577"/>
        <pc:sldMkLst>
          <pc:docMk/>
          <pc:sldMk cId="370032877" sldId="268"/>
        </pc:sldMkLst>
        <pc:picChg chg="add">
          <ac:chgData name="Jesus Ruiz" userId="f7ff746ded29f767" providerId="LiveId" clId="{7B073E42-C484-40A0-8B62-4C02A80531B4}" dt="2020-12-02T07:15:45.455" v="2214"/>
          <ac:picMkLst>
            <pc:docMk/>
            <pc:sldMk cId="370032877" sldId="268"/>
            <ac:picMk id="2" creationId="{8ECC9B1E-5FDA-4939-8798-B16BA8098652}"/>
          </ac:picMkLst>
        </pc:picChg>
      </pc:sldChg>
      <pc:sldChg chg="addSp delSp modSp add del mod ord modClrScheme chgLayout">
        <pc:chgData name="Jesus Ruiz" userId="f7ff746ded29f767" providerId="LiveId" clId="{7B073E42-C484-40A0-8B62-4C02A80531B4}" dt="2020-12-02T07:35:15.921" v="2299" actId="47"/>
        <pc:sldMkLst>
          <pc:docMk/>
          <pc:sldMk cId="962984821" sldId="269"/>
        </pc:sldMkLst>
        <pc:spChg chg="add del mod">
          <ac:chgData name="Jesus Ruiz" userId="f7ff746ded29f767" providerId="LiveId" clId="{7B073E42-C484-40A0-8B62-4C02A80531B4}" dt="2020-12-02T07:30:36.609" v="2222"/>
          <ac:spMkLst>
            <pc:docMk/>
            <pc:sldMk cId="962984821" sldId="269"/>
            <ac:spMk id="2" creationId="{638DFCF0-DD10-478E-A991-97B674FDC5EB}"/>
          </ac:spMkLst>
        </pc:spChg>
        <pc:spChg chg="add mod">
          <ac:chgData name="Jesus Ruiz" userId="f7ff746ded29f767" providerId="LiveId" clId="{7B073E42-C484-40A0-8B62-4C02A80531B4}" dt="2020-12-02T07:30:43.459" v="2223" actId="700"/>
          <ac:spMkLst>
            <pc:docMk/>
            <pc:sldMk cId="962984821" sldId="269"/>
            <ac:spMk id="3" creationId="{ABB2C11F-E09B-4DD1-AF28-67B23C470DEF}"/>
          </ac:spMkLst>
        </pc:spChg>
        <pc:spChg chg="add mod">
          <ac:chgData name="Jesus Ruiz" userId="f7ff746ded29f767" providerId="LiveId" clId="{7B073E42-C484-40A0-8B62-4C02A80531B4}" dt="2020-12-02T07:30:49.306" v="2225" actId="27636"/>
          <ac:spMkLst>
            <pc:docMk/>
            <pc:sldMk cId="962984821" sldId="269"/>
            <ac:spMk id="4" creationId="{8B420679-E143-47DE-9068-822DEB77A7DF}"/>
          </ac:spMkLst>
        </pc:spChg>
      </pc:sldChg>
      <pc:sldChg chg="addSp modSp add mod">
        <pc:chgData name="Jesus Ruiz" userId="f7ff746ded29f767" providerId="LiveId" clId="{7B073E42-C484-40A0-8B62-4C02A80531B4}" dt="2020-12-04T19:50:12.685" v="5521" actId="962"/>
        <pc:sldMkLst>
          <pc:docMk/>
          <pc:sldMk cId="2437510275" sldId="270"/>
        </pc:sldMkLst>
        <pc:picChg chg="add mod">
          <ac:chgData name="Jesus Ruiz" userId="f7ff746ded29f767" providerId="LiveId" clId="{7B073E42-C484-40A0-8B62-4C02A80531B4}" dt="2020-12-04T19:50:12.685" v="5521" actId="962"/>
          <ac:picMkLst>
            <pc:docMk/>
            <pc:sldMk cId="2437510275" sldId="270"/>
            <ac:picMk id="3" creationId="{A15DAB9E-51F9-483C-AD58-B6975ADA2A4D}"/>
          </ac:picMkLst>
        </pc:picChg>
      </pc:sldChg>
      <pc:sldChg chg="addSp modSp add mod">
        <pc:chgData name="Jesus Ruiz" userId="f7ff746ded29f767" providerId="LiveId" clId="{7B073E42-C484-40A0-8B62-4C02A80531B4}" dt="2020-12-04T20:42:09.354" v="5526" actId="962"/>
        <pc:sldMkLst>
          <pc:docMk/>
          <pc:sldMk cId="2921831144" sldId="271"/>
        </pc:sldMkLst>
        <pc:picChg chg="add mod">
          <ac:chgData name="Jesus Ruiz" userId="f7ff746ded29f767" providerId="LiveId" clId="{7B073E42-C484-40A0-8B62-4C02A80531B4}" dt="2020-12-04T20:42:09.354" v="5526" actId="962"/>
          <ac:picMkLst>
            <pc:docMk/>
            <pc:sldMk cId="2921831144" sldId="271"/>
            <ac:picMk id="3" creationId="{BD658222-8247-41BC-A3DA-BF6D1A6D78B8}"/>
          </ac:picMkLst>
        </pc:picChg>
      </pc:sldChg>
      <pc:sldChg chg="modSp add del mod modClrScheme chgLayout">
        <pc:chgData name="Jesus Ruiz" userId="f7ff746ded29f767" providerId="LiveId" clId="{7B073E42-C484-40A0-8B62-4C02A80531B4}" dt="2020-11-29T21:31:10.266" v="1428" actId="47"/>
        <pc:sldMkLst>
          <pc:docMk/>
          <pc:sldMk cId="2919392833" sldId="272"/>
        </pc:sldMkLst>
        <pc:spChg chg="mod">
          <ac:chgData name="Jesus Ruiz" userId="f7ff746ded29f767" providerId="LiveId" clId="{7B073E42-C484-40A0-8B62-4C02A80531B4}" dt="2020-11-29T21:26:53.802" v="1420" actId="790"/>
          <ac:spMkLst>
            <pc:docMk/>
            <pc:sldMk cId="2919392833" sldId="272"/>
            <ac:spMk id="10" creationId="{28D99433-A65F-4385-A39B-35D0656998BF}"/>
          </ac:spMkLst>
        </pc:spChg>
        <pc:spChg chg="mod">
          <ac:chgData name="Jesus Ruiz" userId="f7ff746ded29f767" providerId="LiveId" clId="{7B073E42-C484-40A0-8B62-4C02A80531B4}" dt="2020-11-29T21:27:01.096" v="1421" actId="790"/>
          <ac:spMkLst>
            <pc:docMk/>
            <pc:sldMk cId="2919392833" sldId="272"/>
            <ac:spMk id="11" creationId="{FE6EDC5F-A104-4820-BFCC-092CC5622386}"/>
          </ac:spMkLst>
        </pc:spChg>
        <pc:spChg chg="mod">
          <ac:chgData name="Jesus Ruiz" userId="f7ff746ded29f767" providerId="LiveId" clId="{7B073E42-C484-40A0-8B62-4C02A80531B4}" dt="2020-11-29T21:14:40.735" v="663" actId="790"/>
          <ac:spMkLst>
            <pc:docMk/>
            <pc:sldMk cId="2919392833" sldId="272"/>
            <ac:spMk id="12" creationId="{C728BA8B-9128-4A52-984B-A31886B28B28}"/>
          </ac:spMkLst>
        </pc:spChg>
        <pc:spChg chg="mod">
          <ac:chgData name="Jesus Ruiz" userId="f7ff746ded29f767" providerId="LiveId" clId="{7B073E42-C484-40A0-8B62-4C02A80531B4}" dt="2020-11-29T21:20:39.747" v="1255" actId="1036"/>
          <ac:spMkLst>
            <pc:docMk/>
            <pc:sldMk cId="2919392833" sldId="272"/>
            <ac:spMk id="16" creationId="{E523E211-AF86-4937-B6BB-6AE18D8A3792}"/>
          </ac:spMkLst>
        </pc:spChg>
        <pc:spChg chg="mod">
          <ac:chgData name="Jesus Ruiz" userId="f7ff746ded29f767" providerId="LiveId" clId="{7B073E42-C484-40A0-8B62-4C02A80531B4}" dt="2020-11-29T21:20:30.945" v="1233" actId="20577"/>
          <ac:spMkLst>
            <pc:docMk/>
            <pc:sldMk cId="2919392833" sldId="272"/>
            <ac:spMk id="17" creationId="{E28EDBE5-2912-4B88-9C5D-9339B941A3A5}"/>
          </ac:spMkLst>
        </pc:spChg>
        <pc:spChg chg="mod">
          <ac:chgData name="Jesus Ruiz" userId="f7ff746ded29f767" providerId="LiveId" clId="{7B073E42-C484-40A0-8B62-4C02A80531B4}" dt="2020-11-29T21:22:12.373" v="1419" actId="20577"/>
          <ac:spMkLst>
            <pc:docMk/>
            <pc:sldMk cId="2919392833" sldId="272"/>
            <ac:spMk id="18" creationId="{14C9808C-89A2-48A5-8AD1-87A4A1E1047F}"/>
          </ac:spMkLst>
        </pc:spChg>
      </pc:sldChg>
      <pc:sldChg chg="modNotesTx">
        <pc:chgData name="Jesus Ruiz" userId="f7ff746ded29f767" providerId="LiveId" clId="{7B073E42-C484-40A0-8B62-4C02A80531B4}" dt="2020-12-07T07:32:04.536" v="7889" actId="20577"/>
        <pc:sldMkLst>
          <pc:docMk/>
          <pc:sldMk cId="2770338360" sldId="351"/>
        </pc:sldMkLst>
      </pc:sldChg>
      <pc:sldChg chg="add del">
        <pc:chgData name="Jesus Ruiz" userId="f7ff746ded29f767" providerId="LiveId" clId="{7B073E42-C484-40A0-8B62-4C02A80531B4}" dt="2020-12-07T18:12:16.129" v="13136"/>
        <pc:sldMkLst>
          <pc:docMk/>
          <pc:sldMk cId="108831136" sldId="819"/>
        </pc:sldMkLst>
      </pc:sldChg>
      <pc:sldChg chg="add">
        <pc:chgData name="Jesus Ruiz" userId="f7ff746ded29f767" providerId="LiveId" clId="{7B073E42-C484-40A0-8B62-4C02A80531B4}" dt="2020-12-07T18:12:16.222" v="13137"/>
        <pc:sldMkLst>
          <pc:docMk/>
          <pc:sldMk cId="2434768034" sldId="819"/>
        </pc:sldMkLst>
      </pc:sldChg>
      <pc:sldChg chg="del">
        <pc:chgData name="Jesus Ruiz" userId="f7ff746ded29f767" providerId="LiveId" clId="{7B073E42-C484-40A0-8B62-4C02A80531B4}" dt="2020-12-07T18:12:05.323" v="13132" actId="2696"/>
        <pc:sldMkLst>
          <pc:docMk/>
          <pc:sldMk cId="4111424402" sldId="819"/>
        </pc:sldMkLst>
      </pc:sldChg>
      <pc:sldChg chg="modSp add del mod">
        <pc:chgData name="Jesus Ruiz" userId="f7ff746ded29f767" providerId="LiveId" clId="{7B073E42-C484-40A0-8B62-4C02A80531B4}" dt="2020-12-07T18:12:16.129" v="13136"/>
        <pc:sldMkLst>
          <pc:docMk/>
          <pc:sldMk cId="151499490" sldId="2104"/>
        </pc:sldMkLst>
        <pc:spChg chg="mod">
          <ac:chgData name="Jesus Ruiz" userId="f7ff746ded29f767" providerId="LiveId" clId="{7B073E42-C484-40A0-8B62-4C02A80531B4}" dt="2020-12-07T18:12:16.129" v="13136"/>
          <ac:spMkLst>
            <pc:docMk/>
            <pc:sldMk cId="151499490" sldId="2104"/>
            <ac:spMk id="2" creationId="{04D2FF1B-4370-43D6-9264-990510B2E468}"/>
          </ac:spMkLst>
        </pc:spChg>
      </pc:sldChg>
      <pc:sldChg chg="del">
        <pc:chgData name="Jesus Ruiz" userId="f7ff746ded29f767" providerId="LiveId" clId="{7B073E42-C484-40A0-8B62-4C02A80531B4}" dt="2020-12-07T18:12:05.323" v="13132" actId="2696"/>
        <pc:sldMkLst>
          <pc:docMk/>
          <pc:sldMk cId="3951235637" sldId="2104"/>
        </pc:sldMkLst>
      </pc:sldChg>
      <pc:sldChg chg="modSp add mod ord">
        <pc:chgData name="Jesus Ruiz" userId="f7ff746ded29f767" providerId="LiveId" clId="{7B073E42-C484-40A0-8B62-4C02A80531B4}" dt="2020-12-08T07:53:29.652" v="21273"/>
        <pc:sldMkLst>
          <pc:docMk/>
          <pc:sldMk cId="4194297412" sldId="2104"/>
        </pc:sldMkLst>
        <pc:spChg chg="mod">
          <ac:chgData name="Jesus Ruiz" userId="f7ff746ded29f767" providerId="LiveId" clId="{7B073E42-C484-40A0-8B62-4C02A80531B4}" dt="2020-12-08T07:52:35.925" v="21268" actId="14861"/>
          <ac:spMkLst>
            <pc:docMk/>
            <pc:sldMk cId="4194297412" sldId="2104"/>
            <ac:spMk id="656" creationId="{00000000-0000-0000-0000-000000000000}"/>
          </ac:spMkLst>
        </pc:spChg>
        <pc:spChg chg="mod">
          <ac:chgData name="Jesus Ruiz" userId="f7ff746ded29f767" providerId="LiveId" clId="{7B073E42-C484-40A0-8B62-4C02A80531B4}" dt="2020-12-08T07:52:41.137" v="21269" actId="14861"/>
          <ac:spMkLst>
            <pc:docMk/>
            <pc:sldMk cId="4194297412" sldId="2104"/>
            <ac:spMk id="658" creationId="{00000000-0000-0000-0000-000000000000}"/>
          </ac:spMkLst>
        </pc:spChg>
      </pc:sldChg>
      <pc:sldChg chg="modSp add del mod ord">
        <pc:chgData name="Jesus Ruiz" userId="f7ff746ded29f767" providerId="LiveId" clId="{7B073E42-C484-40A0-8B62-4C02A80531B4}" dt="2020-12-02T17:03:47.973" v="2826"/>
        <pc:sldMkLst>
          <pc:docMk/>
          <pc:sldMk cId="1550547569" sldId="2119"/>
        </pc:sldMkLst>
        <pc:spChg chg="mod">
          <ac:chgData name="Jesus Ruiz" userId="f7ff746ded29f767" providerId="LiveId" clId="{7B073E42-C484-40A0-8B62-4C02A80531B4}" dt="2020-11-29T21:28:27.322" v="1427" actId="14100"/>
          <ac:spMkLst>
            <pc:docMk/>
            <pc:sldMk cId="1550547569" sldId="2119"/>
            <ac:spMk id="2" creationId="{B06CF7AC-BC08-4C01-9C66-13A04E2B6CC1}"/>
          </ac:spMkLst>
        </pc:spChg>
        <pc:spChg chg="mod">
          <ac:chgData name="Jesus Ruiz" userId="f7ff746ded29f767" providerId="LiveId" clId="{7B073E42-C484-40A0-8B62-4C02A80531B4}" dt="2020-11-29T21:47:25.050" v="1828" actId="20577"/>
          <ac:spMkLst>
            <pc:docMk/>
            <pc:sldMk cId="1550547569" sldId="2119"/>
            <ac:spMk id="10" creationId="{28D99433-A65F-4385-A39B-35D0656998BF}"/>
          </ac:spMkLst>
        </pc:spChg>
      </pc:sldChg>
      <pc:sldChg chg="modSp new mod ord modClrScheme chgLayout modNotesTx">
        <pc:chgData name="Jesus Ruiz" userId="f7ff746ded29f767" providerId="LiveId" clId="{7B073E42-C484-40A0-8B62-4C02A80531B4}" dt="2020-12-08T06:30:06.787" v="19473" actId="27636"/>
        <pc:sldMkLst>
          <pc:docMk/>
          <pc:sldMk cId="4086616544" sldId="2120"/>
        </pc:sldMkLst>
        <pc:spChg chg="mod ord">
          <ac:chgData name="Jesus Ruiz" userId="f7ff746ded29f767" providerId="LiveId" clId="{7B073E42-C484-40A0-8B62-4C02A80531B4}" dt="2020-12-08T06:29:14.478" v="19415" actId="27636"/>
          <ac:spMkLst>
            <pc:docMk/>
            <pc:sldMk cId="4086616544" sldId="2120"/>
            <ac:spMk id="2" creationId="{E462154D-6D1B-4A70-8294-81D05C1BB0BE}"/>
          </ac:spMkLst>
        </pc:spChg>
        <pc:spChg chg="mod ord">
          <ac:chgData name="Jesus Ruiz" userId="f7ff746ded29f767" providerId="LiveId" clId="{7B073E42-C484-40A0-8B62-4C02A80531B4}" dt="2020-12-08T06:30:06.787" v="19473" actId="27636"/>
          <ac:spMkLst>
            <pc:docMk/>
            <pc:sldMk cId="4086616544" sldId="2120"/>
            <ac:spMk id="3" creationId="{D4538CAD-4F64-4D40-8AE9-BD816E842182}"/>
          </ac:spMkLst>
        </pc:spChg>
      </pc:sldChg>
      <pc:sldChg chg="modSp mod ord modClrScheme chgLayout modNotesTx">
        <pc:chgData name="Jesus Ruiz" userId="f7ff746ded29f767" providerId="LiveId" clId="{7B073E42-C484-40A0-8B62-4C02A80531B4}" dt="2020-12-08T06:32:45.518" v="19754" actId="1038"/>
        <pc:sldMkLst>
          <pc:docMk/>
          <pc:sldMk cId="3084895461" sldId="2121"/>
        </pc:sldMkLst>
        <pc:spChg chg="mod ord">
          <ac:chgData name="Jesus Ruiz" userId="f7ff746ded29f767" providerId="LiveId" clId="{7B073E42-C484-40A0-8B62-4C02A80531B4}" dt="2020-12-08T06:32:37.822" v="19719" actId="27636"/>
          <ac:spMkLst>
            <pc:docMk/>
            <pc:sldMk cId="3084895461" sldId="2121"/>
            <ac:spMk id="2" creationId="{0AC32B40-098E-4746-98E8-05B9D491DF59}"/>
          </ac:spMkLst>
        </pc:spChg>
        <pc:spChg chg="mod ord">
          <ac:chgData name="Jesus Ruiz" userId="f7ff746ded29f767" providerId="LiveId" clId="{7B073E42-C484-40A0-8B62-4C02A80531B4}" dt="2020-12-08T06:32:45.518" v="19754" actId="1038"/>
          <ac:spMkLst>
            <pc:docMk/>
            <pc:sldMk cId="3084895461" sldId="2121"/>
            <ac:spMk id="3" creationId="{7CCCCAD2-8F97-4A11-A99E-3EFE258E5ED2}"/>
          </ac:spMkLst>
        </pc:spChg>
      </pc:sldChg>
      <pc:sldChg chg="modSp add mod modClrScheme chgLayout modNotesTx">
        <pc:chgData name="Jesus Ruiz" userId="f7ff746ded29f767" providerId="LiveId" clId="{7B073E42-C484-40A0-8B62-4C02A80531B4}" dt="2020-12-08T06:27:49.545" v="19228" actId="27636"/>
        <pc:sldMkLst>
          <pc:docMk/>
          <pc:sldMk cId="2943864807" sldId="2122"/>
        </pc:sldMkLst>
        <pc:spChg chg="mod ord">
          <ac:chgData name="Jesus Ruiz" userId="f7ff746ded29f767" providerId="LiveId" clId="{7B073E42-C484-40A0-8B62-4C02A80531B4}" dt="2020-12-08T06:27:49.545" v="19228" actId="27636"/>
          <ac:spMkLst>
            <pc:docMk/>
            <pc:sldMk cId="2943864807" sldId="2122"/>
            <ac:spMk id="9" creationId="{11DDAD24-BBAD-463A-A801-7ABD792C2643}"/>
          </ac:spMkLst>
        </pc:spChg>
      </pc:sldChg>
      <pc:sldChg chg="add">
        <pc:chgData name="Jesus Ruiz" userId="f7ff746ded29f767" providerId="LiveId" clId="{7B073E42-C484-40A0-8B62-4C02A80531B4}" dt="2020-12-02T07:16:33.838" v="2216"/>
        <pc:sldMkLst>
          <pc:docMk/>
          <pc:sldMk cId="2931093258" sldId="2123"/>
        </pc:sldMkLst>
      </pc:sldChg>
      <pc:sldChg chg="add">
        <pc:chgData name="Jesus Ruiz" userId="f7ff746ded29f767" providerId="LiveId" clId="{7B073E42-C484-40A0-8B62-4C02A80531B4}" dt="2020-12-02T07:16:34.723" v="2217"/>
        <pc:sldMkLst>
          <pc:docMk/>
          <pc:sldMk cId="913909396" sldId="2124"/>
        </pc:sldMkLst>
      </pc:sldChg>
      <pc:sldChg chg="addSp delSp modSp mod modClrScheme chgLayout modNotesTx">
        <pc:chgData name="Jesus Ruiz" userId="f7ff746ded29f767" providerId="LiveId" clId="{7B073E42-C484-40A0-8B62-4C02A80531B4}" dt="2020-12-08T06:28:45.555" v="19411" actId="1037"/>
        <pc:sldMkLst>
          <pc:docMk/>
          <pc:sldMk cId="2255680431" sldId="2125"/>
        </pc:sldMkLst>
        <pc:spChg chg="add mod">
          <ac:chgData name="Jesus Ruiz" userId="f7ff746ded29f767" providerId="LiveId" clId="{7B073E42-C484-40A0-8B62-4C02A80531B4}" dt="2020-12-08T06:28:45.555" v="19411" actId="1037"/>
          <ac:spMkLst>
            <pc:docMk/>
            <pc:sldMk cId="2255680431" sldId="2125"/>
            <ac:spMk id="13" creationId="{C966E40C-69C6-4E09-A606-4E9AF4466A9D}"/>
          </ac:spMkLst>
        </pc:spChg>
        <pc:spChg chg="mod ord">
          <ac:chgData name="Jesus Ruiz" userId="f7ff746ded29f767" providerId="LiveId" clId="{7B073E42-C484-40A0-8B62-4C02A80531B4}" dt="2020-12-08T06:28:36.020" v="19321" actId="27636"/>
          <ac:spMkLst>
            <pc:docMk/>
            <pc:sldMk cId="2255680431" sldId="2125"/>
            <ac:spMk id="168" creationId="{96B7803B-2692-4A4A-A4E9-2BFA95759993}"/>
          </ac:spMkLst>
        </pc:spChg>
        <pc:spChg chg="del">
          <ac:chgData name="Jesus Ruiz" userId="f7ff746ded29f767" providerId="LiveId" clId="{7B073E42-C484-40A0-8B62-4C02A80531B4}" dt="2020-12-08T06:28:26.329" v="19318" actId="478"/>
          <ac:spMkLst>
            <pc:docMk/>
            <pc:sldMk cId="2255680431" sldId="2125"/>
            <ac:spMk id="172" creationId="{94C325E9-7F5A-4EE9-BC34-4AB6AD4DEC5B}"/>
          </ac:spMkLst>
        </pc:spChg>
      </pc:sldChg>
      <pc:sldChg chg="add ord">
        <pc:chgData name="Jesus Ruiz" userId="f7ff746ded29f767" providerId="LiveId" clId="{7B073E42-C484-40A0-8B62-4C02A80531B4}" dt="2020-12-02T17:10:04.612" v="2829"/>
        <pc:sldMkLst>
          <pc:docMk/>
          <pc:sldMk cId="3599390424" sldId="2126"/>
        </pc:sldMkLst>
      </pc:sldChg>
      <pc:sldChg chg="modSp new mod modClrScheme chgLayout modNotesTx">
        <pc:chgData name="Jesus Ruiz" userId="f7ff746ded29f767" providerId="LiveId" clId="{7B073E42-C484-40A0-8B62-4C02A80531B4}" dt="2020-12-08T06:30:35.522" v="19513" actId="1037"/>
        <pc:sldMkLst>
          <pc:docMk/>
          <pc:sldMk cId="1365863034" sldId="2127"/>
        </pc:sldMkLst>
        <pc:spChg chg="mod ord">
          <ac:chgData name="Jesus Ruiz" userId="f7ff746ded29f767" providerId="LiveId" clId="{7B073E42-C484-40A0-8B62-4C02A80531B4}" dt="2020-12-08T06:30:26.568" v="19475" actId="27636"/>
          <ac:spMkLst>
            <pc:docMk/>
            <pc:sldMk cId="1365863034" sldId="2127"/>
            <ac:spMk id="2" creationId="{67AF4DBF-471E-46FA-B14D-0B55CD52F682}"/>
          </ac:spMkLst>
        </pc:spChg>
        <pc:spChg chg="mod ord">
          <ac:chgData name="Jesus Ruiz" userId="f7ff746ded29f767" providerId="LiveId" clId="{7B073E42-C484-40A0-8B62-4C02A80531B4}" dt="2020-12-08T06:30:35.522" v="19513" actId="1037"/>
          <ac:spMkLst>
            <pc:docMk/>
            <pc:sldMk cId="1365863034" sldId="2127"/>
            <ac:spMk id="3" creationId="{871D5063-23AF-4EF6-B73F-A915B02CEDA7}"/>
          </ac:spMkLst>
        </pc:spChg>
      </pc:sldChg>
      <pc:sldChg chg="add del">
        <pc:chgData name="Jesus Ruiz" userId="f7ff746ded29f767" providerId="LiveId" clId="{7B073E42-C484-40A0-8B62-4C02A80531B4}" dt="2020-12-07T18:09:30.039" v="13119" actId="47"/>
        <pc:sldMkLst>
          <pc:docMk/>
          <pc:sldMk cId="3711010021" sldId="2128"/>
        </pc:sldMkLst>
      </pc:sldChg>
      <pc:sldChg chg="add del">
        <pc:chgData name="Jesus Ruiz" userId="f7ff746ded29f767" providerId="LiveId" clId="{7B073E42-C484-40A0-8B62-4C02A80531B4}" dt="2020-12-07T18:09:05.119" v="13115" actId="47"/>
        <pc:sldMkLst>
          <pc:docMk/>
          <pc:sldMk cId="3718324063" sldId="2129"/>
        </pc:sldMkLst>
      </pc:sldChg>
      <pc:sldChg chg="modSp new del mod">
        <pc:chgData name="Jesus Ruiz" userId="f7ff746ded29f767" providerId="LiveId" clId="{7B073E42-C484-40A0-8B62-4C02A80531B4}" dt="2020-12-02T17:35:19.719" v="3416" actId="47"/>
        <pc:sldMkLst>
          <pc:docMk/>
          <pc:sldMk cId="567072940" sldId="2130"/>
        </pc:sldMkLst>
        <pc:spChg chg="mod">
          <ac:chgData name="Jesus Ruiz" userId="f7ff746ded29f767" providerId="LiveId" clId="{7B073E42-C484-40A0-8B62-4C02A80531B4}" dt="2020-12-02T17:27:24.444" v="3316" actId="20577"/>
          <ac:spMkLst>
            <pc:docMk/>
            <pc:sldMk cId="567072940" sldId="2130"/>
            <ac:spMk id="2" creationId="{AE446A1A-BA2B-4DB0-840D-3531C1B8C93F}"/>
          </ac:spMkLst>
        </pc:spChg>
      </pc:sldChg>
      <pc:sldChg chg="modSp new del mod">
        <pc:chgData name="Jesus Ruiz" userId="f7ff746ded29f767" providerId="LiveId" clId="{7B073E42-C484-40A0-8B62-4C02A80531B4}" dt="2020-12-07T18:13:40.984" v="13213" actId="47"/>
        <pc:sldMkLst>
          <pc:docMk/>
          <pc:sldMk cId="3126571983" sldId="2131"/>
        </pc:sldMkLst>
        <pc:spChg chg="mod">
          <ac:chgData name="Jesus Ruiz" userId="f7ff746ded29f767" providerId="LiveId" clId="{7B073E42-C484-40A0-8B62-4C02A80531B4}" dt="2020-12-02T17:28:16.124" v="3347" actId="20577"/>
          <ac:spMkLst>
            <pc:docMk/>
            <pc:sldMk cId="3126571983" sldId="2131"/>
            <ac:spMk id="2" creationId="{16A96043-64E4-447C-AEA7-04B4AA630453}"/>
          </ac:spMkLst>
        </pc:spChg>
        <pc:spChg chg="mod">
          <ac:chgData name="Jesus Ruiz" userId="f7ff746ded29f767" providerId="LiveId" clId="{7B073E42-C484-40A0-8B62-4C02A80531B4}" dt="2020-12-02T17:37:32.845" v="3434" actId="20577"/>
          <ac:spMkLst>
            <pc:docMk/>
            <pc:sldMk cId="3126571983" sldId="2131"/>
            <ac:spMk id="3" creationId="{C3A6EEEA-40E5-41AA-B494-8E90DB896B7A}"/>
          </ac:spMkLst>
        </pc:spChg>
      </pc:sldChg>
      <pc:sldChg chg="modSp add mod modClrScheme chgLayout">
        <pc:chgData name="Jesus Ruiz" userId="f7ff746ded29f767" providerId="LiveId" clId="{7B073E42-C484-40A0-8B62-4C02A80531B4}" dt="2020-12-08T06:35:33.977" v="19890" actId="1038"/>
        <pc:sldMkLst>
          <pc:docMk/>
          <pc:sldMk cId="1422416657" sldId="2132"/>
        </pc:sldMkLst>
        <pc:spChg chg="mod ord">
          <ac:chgData name="Jesus Ruiz" userId="f7ff746ded29f767" providerId="LiveId" clId="{7B073E42-C484-40A0-8B62-4C02A80531B4}" dt="2020-12-08T06:35:19.294" v="19847" actId="27636"/>
          <ac:spMkLst>
            <pc:docMk/>
            <pc:sldMk cId="1422416657" sldId="2132"/>
            <ac:spMk id="2" creationId="{16A96043-64E4-447C-AEA7-04B4AA630453}"/>
          </ac:spMkLst>
        </pc:spChg>
        <pc:spChg chg="mod ord">
          <ac:chgData name="Jesus Ruiz" userId="f7ff746ded29f767" providerId="LiveId" clId="{7B073E42-C484-40A0-8B62-4C02A80531B4}" dt="2020-12-08T06:35:33.977" v="19890" actId="1038"/>
          <ac:spMkLst>
            <pc:docMk/>
            <pc:sldMk cId="1422416657" sldId="2132"/>
            <ac:spMk id="3" creationId="{C3A6EEEA-40E5-41AA-B494-8E90DB896B7A}"/>
          </ac:spMkLst>
        </pc:spChg>
      </pc:sldChg>
      <pc:sldChg chg="add del">
        <pc:chgData name="Jesus Ruiz" userId="f7ff746ded29f767" providerId="LiveId" clId="{7B073E42-C484-40A0-8B62-4C02A80531B4}" dt="2020-12-07T18:41:34.800" v="13637" actId="47"/>
        <pc:sldMkLst>
          <pc:docMk/>
          <pc:sldMk cId="805582909" sldId="2133"/>
        </pc:sldMkLst>
      </pc:sldChg>
      <pc:sldChg chg="delSp modSp add mod modClrScheme chgLayout">
        <pc:chgData name="Jesus Ruiz" userId="f7ff746ded29f767" providerId="LiveId" clId="{7B073E42-C484-40A0-8B62-4C02A80531B4}" dt="2020-12-08T07:26:33.287" v="20429" actId="20577"/>
        <pc:sldMkLst>
          <pc:docMk/>
          <pc:sldMk cId="2416420761" sldId="2134"/>
        </pc:sldMkLst>
        <pc:spChg chg="mod ord">
          <ac:chgData name="Jesus Ruiz" userId="f7ff746ded29f767" providerId="LiveId" clId="{7B073E42-C484-40A0-8B62-4C02A80531B4}" dt="2020-12-08T06:33:47.658" v="19801" actId="27636"/>
          <ac:spMkLst>
            <pc:docMk/>
            <pc:sldMk cId="2416420761" sldId="2134"/>
            <ac:spMk id="2" creationId="{6614B6FF-7B23-4509-AD03-40F652584821}"/>
          </ac:spMkLst>
        </pc:spChg>
        <pc:spChg chg="mod ord">
          <ac:chgData name="Jesus Ruiz" userId="f7ff746ded29f767" providerId="LiveId" clId="{7B073E42-C484-40A0-8B62-4C02A80531B4}" dt="2020-12-08T07:26:33.287" v="20429" actId="20577"/>
          <ac:spMkLst>
            <pc:docMk/>
            <pc:sldMk cId="2416420761" sldId="2134"/>
            <ac:spMk id="3" creationId="{AA3AF8A2-C430-434A-8D92-CA0886E604E0}"/>
          </ac:spMkLst>
        </pc:spChg>
        <pc:spChg chg="del">
          <ac:chgData name="Jesus Ruiz" userId="f7ff746ded29f767" providerId="LiveId" clId="{7B073E42-C484-40A0-8B62-4C02A80531B4}" dt="2020-12-02T17:40:19.110" v="3637" actId="478"/>
          <ac:spMkLst>
            <pc:docMk/>
            <pc:sldMk cId="2416420761" sldId="2134"/>
            <ac:spMk id="5" creationId="{8DE2A7C8-9D62-44F7-981E-848D1F2213F9}"/>
          </ac:spMkLst>
        </pc:spChg>
      </pc:sldChg>
      <pc:sldChg chg="modSp add del mod">
        <pc:chgData name="Jesus Ruiz" userId="f7ff746ded29f767" providerId="LiveId" clId="{7B073E42-C484-40A0-8B62-4C02A80531B4}" dt="2020-12-05T06:56:45.111" v="6008" actId="47"/>
        <pc:sldMkLst>
          <pc:docMk/>
          <pc:sldMk cId="2922865195" sldId="2135"/>
        </pc:sldMkLst>
        <pc:picChg chg="mod">
          <ac:chgData name="Jesus Ruiz" userId="f7ff746ded29f767" providerId="LiveId" clId="{7B073E42-C484-40A0-8B62-4C02A80531B4}" dt="2020-12-04T20:56:15.216" v="5532" actId="14100"/>
          <ac:picMkLst>
            <pc:docMk/>
            <pc:sldMk cId="2922865195" sldId="2135"/>
            <ac:picMk id="3" creationId="{87F601BE-A71E-4D6E-83B6-A3FD6DDFB7CB}"/>
          </ac:picMkLst>
        </pc:picChg>
      </pc:sldChg>
      <pc:sldChg chg="add del">
        <pc:chgData name="Jesus Ruiz" userId="f7ff746ded29f767" providerId="LiveId" clId="{7B073E42-C484-40A0-8B62-4C02A80531B4}" dt="2020-12-05T06:56:46.367" v="6009" actId="47"/>
        <pc:sldMkLst>
          <pc:docMk/>
          <pc:sldMk cId="1473699043" sldId="2136"/>
        </pc:sldMkLst>
      </pc:sldChg>
      <pc:sldChg chg="addSp delSp modSp add del mod">
        <pc:chgData name="Jesus Ruiz" userId="f7ff746ded29f767" providerId="LiveId" clId="{7B073E42-C484-40A0-8B62-4C02A80531B4}" dt="2020-12-07T18:10:14.986" v="13120" actId="47"/>
        <pc:sldMkLst>
          <pc:docMk/>
          <pc:sldMk cId="3160858764" sldId="2137"/>
        </pc:sldMkLst>
        <pc:picChg chg="add mod ord">
          <ac:chgData name="Jesus Ruiz" userId="f7ff746ded29f767" providerId="LiveId" clId="{7B073E42-C484-40A0-8B62-4C02A80531B4}" dt="2020-12-05T06:58:02.987" v="6013" actId="14100"/>
          <ac:picMkLst>
            <pc:docMk/>
            <pc:sldMk cId="3160858764" sldId="2137"/>
            <ac:picMk id="3" creationId="{BD11B1B7-6F4F-43C8-B72F-5B5D4E91C760}"/>
          </ac:picMkLst>
        </pc:picChg>
        <pc:picChg chg="add del mod">
          <ac:chgData name="Jesus Ruiz" userId="f7ff746ded29f767" providerId="LiveId" clId="{7B073E42-C484-40A0-8B62-4C02A80531B4}" dt="2020-12-04T19:34:39.730" v="5509" actId="478"/>
          <ac:picMkLst>
            <pc:docMk/>
            <pc:sldMk cId="3160858764" sldId="2137"/>
            <ac:picMk id="5" creationId="{7CFFF1EC-E098-4EA3-98B9-2050791B7904}"/>
          </ac:picMkLst>
        </pc:picChg>
        <pc:picChg chg="add mod">
          <ac:chgData name="Jesus Ruiz" userId="f7ff746ded29f767" providerId="LiveId" clId="{7B073E42-C484-40A0-8B62-4C02A80531B4}" dt="2020-12-04T19:50:25.701" v="5523" actId="14100"/>
          <ac:picMkLst>
            <pc:docMk/>
            <pc:sldMk cId="3160858764" sldId="2137"/>
            <ac:picMk id="7" creationId="{9664B183-44AF-4EA9-ABA6-19BBECFF6FE7}"/>
          </ac:picMkLst>
        </pc:picChg>
      </pc:sldChg>
      <pc:sldChg chg="modSp new mod ord modClrScheme chgLayout">
        <pc:chgData name="Jesus Ruiz" userId="f7ff746ded29f767" providerId="LiveId" clId="{7B073E42-C484-40A0-8B62-4C02A80531B4}" dt="2020-12-08T07:34:57.005" v="20911" actId="20577"/>
        <pc:sldMkLst>
          <pc:docMk/>
          <pc:sldMk cId="3759507222" sldId="2138"/>
        </pc:sldMkLst>
        <pc:spChg chg="mod ord">
          <ac:chgData name="Jesus Ruiz" userId="f7ff746ded29f767" providerId="LiveId" clId="{7B073E42-C484-40A0-8B62-4C02A80531B4}" dt="2020-12-08T07:27:03.561" v="20467" actId="20577"/>
          <ac:spMkLst>
            <pc:docMk/>
            <pc:sldMk cId="3759507222" sldId="2138"/>
            <ac:spMk id="2" creationId="{F178EE99-807A-4CEC-BBC4-949588AAA6AA}"/>
          </ac:spMkLst>
        </pc:spChg>
        <pc:spChg chg="mod ord">
          <ac:chgData name="Jesus Ruiz" userId="f7ff746ded29f767" providerId="LiveId" clId="{7B073E42-C484-40A0-8B62-4C02A80531B4}" dt="2020-12-08T07:34:57.005" v="20911" actId="20577"/>
          <ac:spMkLst>
            <pc:docMk/>
            <pc:sldMk cId="3759507222" sldId="2138"/>
            <ac:spMk id="3" creationId="{85024892-B550-4966-AB10-68B1F4CD6AC6}"/>
          </ac:spMkLst>
        </pc:spChg>
      </pc:sldChg>
      <pc:sldChg chg="modSp new del mod">
        <pc:chgData name="Jesus Ruiz" userId="f7ff746ded29f767" providerId="LiveId" clId="{7B073E42-C484-40A0-8B62-4C02A80531B4}" dt="2020-12-07T19:19:03.980" v="15019" actId="2696"/>
        <pc:sldMkLst>
          <pc:docMk/>
          <pc:sldMk cId="2290522394" sldId="2139"/>
        </pc:sldMkLst>
        <pc:spChg chg="mod">
          <ac:chgData name="Jesus Ruiz" userId="f7ff746ded29f767" providerId="LiveId" clId="{7B073E42-C484-40A0-8B62-4C02A80531B4}" dt="2020-12-04T05:38:58.474" v="4239" actId="20577"/>
          <ac:spMkLst>
            <pc:docMk/>
            <pc:sldMk cId="2290522394" sldId="2139"/>
            <ac:spMk id="2" creationId="{F8E08F54-9ABB-46B5-A4C2-BD1891C2F98C}"/>
          </ac:spMkLst>
        </pc:spChg>
        <pc:spChg chg="mod">
          <ac:chgData name="Jesus Ruiz" userId="f7ff746ded29f767" providerId="LiveId" clId="{7B073E42-C484-40A0-8B62-4C02A80531B4}" dt="2020-12-04T05:42:50.935" v="4718" actId="20577"/>
          <ac:spMkLst>
            <pc:docMk/>
            <pc:sldMk cId="2290522394" sldId="2139"/>
            <ac:spMk id="3" creationId="{5517542D-A5ED-43A9-9AC7-594E7E89BFA8}"/>
          </ac:spMkLst>
        </pc:spChg>
      </pc:sldChg>
      <pc:sldChg chg="modSp add mod modClrScheme chgLayout">
        <pc:chgData name="Jesus Ruiz" userId="f7ff746ded29f767" providerId="LiveId" clId="{7B073E42-C484-40A0-8B62-4C02A80531B4}" dt="2020-12-08T06:31:58.186" v="19646" actId="1038"/>
        <pc:sldMkLst>
          <pc:docMk/>
          <pc:sldMk cId="3156306123" sldId="2139"/>
        </pc:sldMkLst>
        <pc:spChg chg="mod ord">
          <ac:chgData name="Jesus Ruiz" userId="f7ff746ded29f767" providerId="LiveId" clId="{7B073E42-C484-40A0-8B62-4C02A80531B4}" dt="2020-12-08T06:31:51.133" v="19605" actId="27636"/>
          <ac:spMkLst>
            <pc:docMk/>
            <pc:sldMk cId="3156306123" sldId="2139"/>
            <ac:spMk id="2" creationId="{F8E08F54-9ABB-46B5-A4C2-BD1891C2F98C}"/>
          </ac:spMkLst>
        </pc:spChg>
        <pc:spChg chg="mod ord">
          <ac:chgData name="Jesus Ruiz" userId="f7ff746ded29f767" providerId="LiveId" clId="{7B073E42-C484-40A0-8B62-4C02A80531B4}" dt="2020-12-08T06:31:58.186" v="19646" actId="1038"/>
          <ac:spMkLst>
            <pc:docMk/>
            <pc:sldMk cId="3156306123" sldId="2139"/>
            <ac:spMk id="3" creationId="{5517542D-A5ED-43A9-9AC7-594E7E89BFA8}"/>
          </ac:spMkLst>
        </pc:spChg>
      </pc:sldChg>
      <pc:sldChg chg="modSp add mod ord modClrScheme chgLayout">
        <pc:chgData name="Jesus Ruiz" userId="f7ff746ded29f767" providerId="LiveId" clId="{7B073E42-C484-40A0-8B62-4C02A80531B4}" dt="2020-12-08T06:32:32.137" v="19717" actId="1038"/>
        <pc:sldMkLst>
          <pc:docMk/>
          <pc:sldMk cId="3991771532" sldId="2140"/>
        </pc:sldMkLst>
        <pc:spChg chg="mod ord">
          <ac:chgData name="Jesus Ruiz" userId="f7ff746ded29f767" providerId="LiveId" clId="{7B073E42-C484-40A0-8B62-4C02A80531B4}" dt="2020-12-08T06:32:26.517" v="19687" actId="27636"/>
          <ac:spMkLst>
            <pc:docMk/>
            <pc:sldMk cId="3991771532" sldId="2140"/>
            <ac:spMk id="2" creationId="{F8E08F54-9ABB-46B5-A4C2-BD1891C2F98C}"/>
          </ac:spMkLst>
        </pc:spChg>
        <pc:spChg chg="mod ord">
          <ac:chgData name="Jesus Ruiz" userId="f7ff746ded29f767" providerId="LiveId" clId="{7B073E42-C484-40A0-8B62-4C02A80531B4}" dt="2020-12-08T06:32:32.137" v="19717" actId="1038"/>
          <ac:spMkLst>
            <pc:docMk/>
            <pc:sldMk cId="3991771532" sldId="2140"/>
            <ac:spMk id="3" creationId="{5517542D-A5ED-43A9-9AC7-594E7E89BFA8}"/>
          </ac:spMkLst>
        </pc:spChg>
      </pc:sldChg>
      <pc:sldChg chg="addSp modSp mod">
        <pc:chgData name="Jesus Ruiz" userId="f7ff746ded29f767" providerId="LiveId" clId="{7B073E42-C484-40A0-8B62-4C02A80531B4}" dt="2020-12-04T20:55:41.358" v="5530" actId="962"/>
        <pc:sldMkLst>
          <pc:docMk/>
          <pc:sldMk cId="961814053" sldId="2141"/>
        </pc:sldMkLst>
        <pc:picChg chg="add mod">
          <ac:chgData name="Jesus Ruiz" userId="f7ff746ded29f767" providerId="LiveId" clId="{7B073E42-C484-40A0-8B62-4C02A80531B4}" dt="2020-12-04T20:55:41.358" v="5530" actId="962"/>
          <ac:picMkLst>
            <pc:docMk/>
            <pc:sldMk cId="961814053" sldId="2141"/>
            <ac:picMk id="3" creationId="{C76ABDB8-D4D6-424C-9010-8612D9F88F0B}"/>
          </ac:picMkLst>
        </pc:picChg>
      </pc:sldChg>
      <pc:sldChg chg="addSp modSp mod">
        <pc:chgData name="Jesus Ruiz" userId="f7ff746ded29f767" providerId="LiveId" clId="{7B073E42-C484-40A0-8B62-4C02A80531B4}" dt="2020-12-04T21:01:40.792" v="5541" actId="962"/>
        <pc:sldMkLst>
          <pc:docMk/>
          <pc:sldMk cId="3059940924" sldId="2142"/>
        </pc:sldMkLst>
        <pc:picChg chg="add mod">
          <ac:chgData name="Jesus Ruiz" userId="f7ff746ded29f767" providerId="LiveId" clId="{7B073E42-C484-40A0-8B62-4C02A80531B4}" dt="2020-12-04T21:01:40.792" v="5541" actId="962"/>
          <ac:picMkLst>
            <pc:docMk/>
            <pc:sldMk cId="3059940924" sldId="2142"/>
            <ac:picMk id="3" creationId="{3118F3B7-85DB-4A32-ADB6-9CBE95FC0971}"/>
          </ac:picMkLst>
        </pc:picChg>
      </pc:sldChg>
      <pc:sldChg chg="addSp modSp mod">
        <pc:chgData name="Jesus Ruiz" userId="f7ff746ded29f767" providerId="LiveId" clId="{7B073E42-C484-40A0-8B62-4C02A80531B4}" dt="2020-12-05T05:33:31.890" v="5546" actId="14100"/>
        <pc:sldMkLst>
          <pc:docMk/>
          <pc:sldMk cId="690510585" sldId="2143"/>
        </pc:sldMkLst>
        <pc:picChg chg="add mod">
          <ac:chgData name="Jesus Ruiz" userId="f7ff746ded29f767" providerId="LiveId" clId="{7B073E42-C484-40A0-8B62-4C02A80531B4}" dt="2020-12-05T05:33:31.890" v="5546" actId="14100"/>
          <ac:picMkLst>
            <pc:docMk/>
            <pc:sldMk cId="690510585" sldId="2143"/>
            <ac:picMk id="3" creationId="{B272DBF7-4EB8-4B58-BD01-127C2726D084}"/>
          </ac:picMkLst>
        </pc:picChg>
      </pc:sldChg>
      <pc:sldChg chg="addSp modSp mod modNotesTx">
        <pc:chgData name="Jesus Ruiz" userId="f7ff746ded29f767" providerId="LiveId" clId="{7B073E42-C484-40A0-8B62-4C02A80531B4}" dt="2020-12-07T17:44:17.431" v="11845" actId="20577"/>
        <pc:sldMkLst>
          <pc:docMk/>
          <pc:sldMk cId="2336660607" sldId="2144"/>
        </pc:sldMkLst>
        <pc:picChg chg="add mod">
          <ac:chgData name="Jesus Ruiz" userId="f7ff746ded29f767" providerId="LiveId" clId="{7B073E42-C484-40A0-8B62-4C02A80531B4}" dt="2020-12-05T05:45:25.628" v="5550" actId="1076"/>
          <ac:picMkLst>
            <pc:docMk/>
            <pc:sldMk cId="2336660607" sldId="2144"/>
            <ac:picMk id="3" creationId="{B9F3D4D2-00FA-435E-AE85-FB787BC5ACC7}"/>
          </ac:picMkLst>
        </pc:picChg>
        <pc:picChg chg="add mod">
          <ac:chgData name="Jesus Ruiz" userId="f7ff746ded29f767" providerId="LiveId" clId="{7B073E42-C484-40A0-8B62-4C02A80531B4}" dt="2020-12-05T05:56:13.146" v="5658" actId="1038"/>
          <ac:picMkLst>
            <pc:docMk/>
            <pc:sldMk cId="2336660607" sldId="2144"/>
            <ac:picMk id="5" creationId="{4F68ECAA-1919-4D57-A300-10CFB74AD9EB}"/>
          </ac:picMkLst>
        </pc:picChg>
      </pc:sldChg>
      <pc:sldChg chg="addSp modSp mod">
        <pc:chgData name="Jesus Ruiz" userId="f7ff746ded29f767" providerId="LiveId" clId="{7B073E42-C484-40A0-8B62-4C02A80531B4}" dt="2020-12-05T07:39:28.654" v="6036" actId="1076"/>
        <pc:sldMkLst>
          <pc:docMk/>
          <pc:sldMk cId="3277340804" sldId="2145"/>
        </pc:sldMkLst>
        <pc:picChg chg="add mod">
          <ac:chgData name="Jesus Ruiz" userId="f7ff746ded29f767" providerId="LiveId" clId="{7B073E42-C484-40A0-8B62-4C02A80531B4}" dt="2020-12-05T07:39:28.654" v="6036" actId="1076"/>
          <ac:picMkLst>
            <pc:docMk/>
            <pc:sldMk cId="3277340804" sldId="2145"/>
            <ac:picMk id="3" creationId="{2DA767F6-1BE2-47E0-8C23-EEA2C2A7E676}"/>
          </ac:picMkLst>
        </pc:picChg>
      </pc:sldChg>
      <pc:sldChg chg="modSp new mod">
        <pc:chgData name="Jesus Ruiz" userId="f7ff746ded29f767" providerId="LiveId" clId="{7B073E42-C484-40A0-8B62-4C02A80531B4}" dt="2020-12-05T06:51:31.386" v="6007" actId="20577"/>
        <pc:sldMkLst>
          <pc:docMk/>
          <pc:sldMk cId="65613967" sldId="2146"/>
        </pc:sldMkLst>
        <pc:spChg chg="mod">
          <ac:chgData name="Jesus Ruiz" userId="f7ff746ded29f767" providerId="LiveId" clId="{7B073E42-C484-40A0-8B62-4C02A80531B4}" dt="2020-12-05T06:45:13.056" v="5708" actId="20577"/>
          <ac:spMkLst>
            <pc:docMk/>
            <pc:sldMk cId="65613967" sldId="2146"/>
            <ac:spMk id="2" creationId="{9C973936-4D57-4A88-9E72-65466897FCC4}"/>
          </ac:spMkLst>
        </pc:spChg>
        <pc:spChg chg="mod">
          <ac:chgData name="Jesus Ruiz" userId="f7ff746ded29f767" providerId="LiveId" clId="{7B073E42-C484-40A0-8B62-4C02A80531B4}" dt="2020-12-05T06:51:31.386" v="6007" actId="20577"/>
          <ac:spMkLst>
            <pc:docMk/>
            <pc:sldMk cId="65613967" sldId="2146"/>
            <ac:spMk id="3" creationId="{A0F31763-D64E-4BF4-8C26-901B4E856A8F}"/>
          </ac:spMkLst>
        </pc:spChg>
      </pc:sldChg>
      <pc:sldChg chg="addSp delSp modSp add del mod">
        <pc:chgData name="Jesus Ruiz" userId="f7ff746ded29f767" providerId="LiveId" clId="{7B073E42-C484-40A0-8B62-4C02A80531B4}" dt="2020-12-04T20:59:01.699" v="5538" actId="47"/>
        <pc:sldMkLst>
          <pc:docMk/>
          <pc:sldMk cId="2955603036" sldId="2146"/>
        </pc:sldMkLst>
        <pc:picChg chg="del">
          <ac:chgData name="Jesus Ruiz" userId="f7ff746ded29f767" providerId="LiveId" clId="{7B073E42-C484-40A0-8B62-4C02A80531B4}" dt="2020-12-04T20:58:23.745" v="5534" actId="478"/>
          <ac:picMkLst>
            <pc:docMk/>
            <pc:sldMk cId="2955603036" sldId="2146"/>
            <ac:picMk id="3" creationId="{87F601BE-A71E-4D6E-83B6-A3FD6DDFB7CB}"/>
          </ac:picMkLst>
        </pc:picChg>
        <pc:picChg chg="add mod">
          <ac:chgData name="Jesus Ruiz" userId="f7ff746ded29f767" providerId="LiveId" clId="{7B073E42-C484-40A0-8B62-4C02A80531B4}" dt="2020-12-04T20:58:33.539" v="5537" actId="962"/>
          <ac:picMkLst>
            <pc:docMk/>
            <pc:sldMk cId="2955603036" sldId="2146"/>
            <ac:picMk id="4" creationId="{7F0CF313-DAD6-4639-B0E6-E37B80CC190B}"/>
          </ac:picMkLst>
        </pc:picChg>
      </pc:sldChg>
      <pc:sldChg chg="addSp delSp modSp add mod ord">
        <pc:chgData name="Jesus Ruiz" userId="f7ff746ded29f767" providerId="LiveId" clId="{7B073E42-C484-40A0-8B62-4C02A80531B4}" dt="2020-12-05T18:52:27.455" v="6042" actId="1076"/>
        <pc:sldMkLst>
          <pc:docMk/>
          <pc:sldMk cId="2791833626" sldId="2147"/>
        </pc:sldMkLst>
        <pc:picChg chg="add del mod">
          <ac:chgData name="Jesus Ruiz" userId="f7ff746ded29f767" providerId="LiveId" clId="{7B073E42-C484-40A0-8B62-4C02A80531B4}" dt="2020-12-05T07:23:18.842" v="6022" actId="478"/>
          <ac:picMkLst>
            <pc:docMk/>
            <pc:sldMk cId="2791833626" sldId="2147"/>
            <ac:picMk id="3" creationId="{DFCC5169-D39F-43BA-AE6C-59A69340F0BB}"/>
          </ac:picMkLst>
        </pc:picChg>
        <pc:picChg chg="add mod">
          <ac:chgData name="Jesus Ruiz" userId="f7ff746ded29f767" providerId="LiveId" clId="{7B073E42-C484-40A0-8B62-4C02A80531B4}" dt="2020-12-05T18:52:27.455" v="6042" actId="1076"/>
          <ac:picMkLst>
            <pc:docMk/>
            <pc:sldMk cId="2791833626" sldId="2147"/>
            <ac:picMk id="5" creationId="{97A30110-7CA3-48C6-9B9B-29FB57C76594}"/>
          </ac:picMkLst>
        </pc:picChg>
      </pc:sldChg>
      <pc:sldChg chg="add">
        <pc:chgData name="Jesus Ruiz" userId="f7ff746ded29f767" providerId="LiveId" clId="{7B073E42-C484-40A0-8B62-4C02A80531B4}" dt="2020-12-05T07:23:26.788" v="6026"/>
        <pc:sldMkLst>
          <pc:docMk/>
          <pc:sldMk cId="2286352080" sldId="2148"/>
        </pc:sldMkLst>
      </pc:sldChg>
      <pc:sldChg chg="add del">
        <pc:chgData name="Jesus Ruiz" userId="f7ff746ded29f767" providerId="LiveId" clId="{7B073E42-C484-40A0-8B62-4C02A80531B4}" dt="2020-12-07T18:11:38.826" v="13130" actId="47"/>
        <pc:sldMkLst>
          <pc:docMk/>
          <pc:sldMk cId="2085509527" sldId="2149"/>
        </pc:sldMkLst>
      </pc:sldChg>
      <pc:sldChg chg="add del">
        <pc:chgData name="Jesus Ruiz" userId="f7ff746ded29f767" providerId="LiveId" clId="{7B073E42-C484-40A0-8B62-4C02A80531B4}" dt="2020-12-07T18:11:39.810" v="13131" actId="47"/>
        <pc:sldMkLst>
          <pc:docMk/>
          <pc:sldMk cId="2493656769" sldId="2150"/>
        </pc:sldMkLst>
      </pc:sldChg>
      <pc:sldChg chg="add del">
        <pc:chgData name="Jesus Ruiz" userId="f7ff746ded29f767" providerId="LiveId" clId="{7B073E42-C484-40A0-8B62-4C02A80531B4}" dt="2020-12-07T18:10:37.813" v="13122" actId="47"/>
        <pc:sldMkLst>
          <pc:docMk/>
          <pc:sldMk cId="3388339859" sldId="2151"/>
        </pc:sldMkLst>
      </pc:sldChg>
      <pc:sldChg chg="modSp new mod ord modClrScheme chgLayout modNotesTx">
        <pc:chgData name="Jesus Ruiz" userId="f7ff746ded29f767" providerId="LiveId" clId="{7B073E42-C484-40A0-8B62-4C02A80531B4}" dt="2020-12-08T14:38:57.516" v="21980" actId="20577"/>
        <pc:sldMkLst>
          <pc:docMk/>
          <pc:sldMk cId="3797069540" sldId="2152"/>
        </pc:sldMkLst>
        <pc:spChg chg="mod ord">
          <ac:chgData name="Jesus Ruiz" userId="f7ff746ded29f767" providerId="LiveId" clId="{7B073E42-C484-40A0-8B62-4C02A80531B4}" dt="2020-12-08T06:33:33.606" v="19756" actId="27636"/>
          <ac:spMkLst>
            <pc:docMk/>
            <pc:sldMk cId="3797069540" sldId="2152"/>
            <ac:spMk id="2" creationId="{8535EF7D-E4F1-4F5E-B191-7D729DE51807}"/>
          </ac:spMkLst>
        </pc:spChg>
        <pc:spChg chg="mod ord">
          <ac:chgData name="Jesus Ruiz" userId="f7ff746ded29f767" providerId="LiveId" clId="{7B073E42-C484-40A0-8B62-4C02A80531B4}" dt="2020-12-08T06:33:41.486" v="19799" actId="1038"/>
          <ac:spMkLst>
            <pc:docMk/>
            <pc:sldMk cId="3797069540" sldId="2152"/>
            <ac:spMk id="3" creationId="{38DEBD97-FEB3-49A1-B66C-289CD6D71EA8}"/>
          </ac:spMkLst>
        </pc:spChg>
      </pc:sldChg>
      <pc:sldChg chg="modSp new mod ord modClrScheme chgLayout modNotesTx">
        <pc:chgData name="Jesus Ruiz" userId="f7ff746ded29f767" providerId="LiveId" clId="{7B073E42-C484-40A0-8B62-4C02A80531B4}" dt="2020-12-08T06:31:41.379" v="19603" actId="1038"/>
        <pc:sldMkLst>
          <pc:docMk/>
          <pc:sldMk cId="3127092469" sldId="2153"/>
        </pc:sldMkLst>
        <pc:spChg chg="mod ord">
          <ac:chgData name="Jesus Ruiz" userId="f7ff746ded29f767" providerId="LiveId" clId="{7B073E42-C484-40A0-8B62-4C02A80531B4}" dt="2020-12-08T06:31:27.643" v="19562" actId="27636"/>
          <ac:spMkLst>
            <pc:docMk/>
            <pc:sldMk cId="3127092469" sldId="2153"/>
            <ac:spMk id="2" creationId="{55759EF9-7F24-4EB9-9453-53B9C77EA37A}"/>
          </ac:spMkLst>
        </pc:spChg>
        <pc:spChg chg="mod ord">
          <ac:chgData name="Jesus Ruiz" userId="f7ff746ded29f767" providerId="LiveId" clId="{7B073E42-C484-40A0-8B62-4C02A80531B4}" dt="2020-12-08T06:31:41.379" v="19603" actId="1038"/>
          <ac:spMkLst>
            <pc:docMk/>
            <pc:sldMk cId="3127092469" sldId="2153"/>
            <ac:spMk id="3" creationId="{C5C31294-2F64-434F-B759-179D0FF16C6A}"/>
          </ac:spMkLst>
        </pc:spChg>
      </pc:sldChg>
      <pc:sldChg chg="modSp new mod">
        <pc:chgData name="Jesus Ruiz" userId="f7ff746ded29f767" providerId="LiveId" clId="{7B073E42-C484-40A0-8B62-4C02A80531B4}" dt="2020-12-06T10:08:26.892" v="7668" actId="20577"/>
        <pc:sldMkLst>
          <pc:docMk/>
          <pc:sldMk cId="464489806" sldId="2154"/>
        </pc:sldMkLst>
        <pc:spChg chg="mod">
          <ac:chgData name="Jesus Ruiz" userId="f7ff746ded29f767" providerId="LiveId" clId="{7B073E42-C484-40A0-8B62-4C02A80531B4}" dt="2020-12-06T10:08:26.892" v="7668" actId="20577"/>
          <ac:spMkLst>
            <pc:docMk/>
            <pc:sldMk cId="464489806" sldId="2154"/>
            <ac:spMk id="2" creationId="{51D9A2FD-251A-4269-8593-9EA6506B1C74}"/>
          </ac:spMkLst>
        </pc:spChg>
      </pc:sldChg>
      <pc:sldChg chg="del">
        <pc:chgData name="Jesus Ruiz" userId="f7ff746ded29f767" providerId="LiveId" clId="{7B073E42-C484-40A0-8B62-4C02A80531B4}" dt="2020-12-07T20:12:58.725" v="17486" actId="2696"/>
        <pc:sldMkLst>
          <pc:docMk/>
          <pc:sldMk cId="2209555458" sldId="2154"/>
        </pc:sldMkLst>
      </pc:sldChg>
      <pc:sldChg chg="modSp add mod modClrScheme chgLayout">
        <pc:chgData name="Jesus Ruiz" userId="f7ff746ded29f767" providerId="LiveId" clId="{7B073E42-C484-40A0-8B62-4C02A80531B4}" dt="2020-12-08T06:32:17.359" v="19685" actId="1038"/>
        <pc:sldMkLst>
          <pc:docMk/>
          <pc:sldMk cId="2468682198" sldId="2154"/>
        </pc:sldMkLst>
        <pc:spChg chg="mod ord">
          <ac:chgData name="Jesus Ruiz" userId="f7ff746ded29f767" providerId="LiveId" clId="{7B073E42-C484-40A0-8B62-4C02A80531B4}" dt="2020-12-08T06:32:11.505" v="19650" actId="27636"/>
          <ac:spMkLst>
            <pc:docMk/>
            <pc:sldMk cId="2468682198" sldId="2154"/>
            <ac:spMk id="2" creationId="{B0434DFA-B761-4DE2-BD8F-9BF46B083B83}"/>
          </ac:spMkLst>
        </pc:spChg>
        <pc:spChg chg="mod ord">
          <ac:chgData name="Jesus Ruiz" userId="f7ff746ded29f767" providerId="LiveId" clId="{7B073E42-C484-40A0-8B62-4C02A80531B4}" dt="2020-12-08T06:32:17.359" v="19685" actId="1038"/>
          <ac:spMkLst>
            <pc:docMk/>
            <pc:sldMk cId="2468682198" sldId="2154"/>
            <ac:spMk id="3" creationId="{84FF5450-02FF-41B7-826E-54036CF490BD}"/>
          </ac:spMkLst>
        </pc:spChg>
      </pc:sldChg>
      <pc:sldChg chg="del">
        <pc:chgData name="Jesus Ruiz" userId="f7ff746ded29f767" providerId="LiveId" clId="{7B073E42-C484-40A0-8B62-4C02A80531B4}" dt="2020-12-07T18:10:16.613" v="13121" actId="47"/>
        <pc:sldMkLst>
          <pc:docMk/>
          <pc:sldMk cId="2930412488" sldId="2155"/>
        </pc:sldMkLst>
      </pc:sldChg>
      <pc:sldChg chg="del">
        <pc:chgData name="Jesus Ruiz" userId="f7ff746ded29f767" providerId="LiveId" clId="{7B073E42-C484-40A0-8B62-4C02A80531B4}" dt="2020-12-07T18:09:23.589" v="13117" actId="47"/>
        <pc:sldMkLst>
          <pc:docMk/>
          <pc:sldMk cId="4259030584" sldId="2156"/>
        </pc:sldMkLst>
      </pc:sldChg>
      <pc:sldChg chg="modNotesTx">
        <pc:chgData name="Jesus Ruiz" userId="f7ff746ded29f767" providerId="LiveId" clId="{7B073E42-C484-40A0-8B62-4C02A80531B4}" dt="2020-12-08T15:01:04.719" v="21985" actId="33524"/>
        <pc:sldMkLst>
          <pc:docMk/>
          <pc:sldMk cId="2826492771" sldId="2166"/>
        </pc:sldMkLst>
      </pc:sldChg>
      <pc:sldChg chg="modSp mod modClrScheme chgLayout">
        <pc:chgData name="Jesus Ruiz" userId="f7ff746ded29f767" providerId="LiveId" clId="{7B073E42-C484-40A0-8B62-4C02A80531B4}" dt="2020-12-08T14:40:08.347" v="21983" actId="20577"/>
        <pc:sldMkLst>
          <pc:docMk/>
          <pc:sldMk cId="2323075624" sldId="2167"/>
        </pc:sldMkLst>
        <pc:spChg chg="mod ord">
          <ac:chgData name="Jesus Ruiz" userId="f7ff746ded29f767" providerId="LiveId" clId="{7B073E42-C484-40A0-8B62-4C02A80531B4}" dt="2020-12-08T06:35:40.932" v="19892" actId="27636"/>
          <ac:spMkLst>
            <pc:docMk/>
            <pc:sldMk cId="2323075624" sldId="2167"/>
            <ac:spMk id="2" creationId="{E163FB6A-44D8-4026-8BC4-9ECAB8BE9FE4}"/>
          </ac:spMkLst>
        </pc:spChg>
        <pc:spChg chg="mod ord">
          <ac:chgData name="Jesus Ruiz" userId="f7ff746ded29f767" providerId="LiveId" clId="{7B073E42-C484-40A0-8B62-4C02A80531B4}" dt="2020-12-08T14:40:08.347" v="21983" actId="20577"/>
          <ac:spMkLst>
            <pc:docMk/>
            <pc:sldMk cId="2323075624" sldId="2167"/>
            <ac:spMk id="3" creationId="{44870474-22F9-41F0-99B8-E24EDBAEDA1E}"/>
          </ac:spMkLst>
        </pc:spChg>
      </pc:sldChg>
      <pc:sldChg chg="delSp add del mod modNotesTx">
        <pc:chgData name="Jesus Ruiz" userId="f7ff746ded29f767" providerId="LiveId" clId="{7B073E42-C484-40A0-8B62-4C02A80531B4}" dt="2020-12-07T07:40:06.878" v="8001" actId="47"/>
        <pc:sldMkLst>
          <pc:docMk/>
          <pc:sldMk cId="1155958859" sldId="2168"/>
        </pc:sldMkLst>
        <pc:spChg chg="del">
          <ac:chgData name="Jesus Ruiz" userId="f7ff746ded29f767" providerId="LiveId" clId="{7B073E42-C484-40A0-8B62-4C02A80531B4}" dt="2020-12-07T07:17:03.398" v="7675" actId="478"/>
          <ac:spMkLst>
            <pc:docMk/>
            <pc:sldMk cId="1155958859" sldId="2168"/>
            <ac:spMk id="4" creationId="{D165C4C4-5BEE-4BFB-A137-924D4A9D24C3}"/>
          </ac:spMkLst>
        </pc:spChg>
      </pc:sldChg>
      <pc:sldChg chg="add del">
        <pc:chgData name="Jesus Ruiz" userId="f7ff746ded29f767" providerId="LiveId" clId="{7B073E42-C484-40A0-8B62-4C02A80531B4}" dt="2020-12-07T07:42:43.757" v="8279" actId="47"/>
        <pc:sldMkLst>
          <pc:docMk/>
          <pc:sldMk cId="3251451599" sldId="2169"/>
        </pc:sldMkLst>
      </pc:sldChg>
      <pc:sldChg chg="addSp delSp modSp add mod modNotesTx">
        <pc:chgData name="Jesus Ruiz" userId="f7ff746ded29f767" providerId="LiveId" clId="{7B073E42-C484-40A0-8B62-4C02A80531B4}" dt="2020-12-07T07:42:30.506" v="8278" actId="20577"/>
        <pc:sldMkLst>
          <pc:docMk/>
          <pc:sldMk cId="4088823319" sldId="2170"/>
        </pc:sldMkLst>
        <pc:spChg chg="add mod">
          <ac:chgData name="Jesus Ruiz" userId="f7ff746ded29f767" providerId="LiveId" clId="{7B073E42-C484-40A0-8B62-4C02A80531B4}" dt="2020-12-07T07:38:13.983" v="7945" actId="1076"/>
          <ac:spMkLst>
            <pc:docMk/>
            <pc:sldMk cId="4088823319" sldId="2170"/>
            <ac:spMk id="22" creationId="{0F94D2EC-B2B8-4648-99A6-D52B35141099}"/>
          </ac:spMkLst>
        </pc:spChg>
        <pc:spChg chg="add mod">
          <ac:chgData name="Jesus Ruiz" userId="f7ff746ded29f767" providerId="LiveId" clId="{7B073E42-C484-40A0-8B62-4C02A80531B4}" dt="2020-12-07T07:39:37.839" v="8000" actId="6549"/>
          <ac:spMkLst>
            <pc:docMk/>
            <pc:sldMk cId="4088823319" sldId="2170"/>
            <ac:spMk id="23" creationId="{F7BFDC6D-9614-47AA-B6D4-FDD26A671455}"/>
          </ac:spMkLst>
        </pc:spChg>
        <pc:spChg chg="add mod">
          <ac:chgData name="Jesus Ruiz" userId="f7ff746ded29f767" providerId="LiveId" clId="{7B073E42-C484-40A0-8B62-4C02A80531B4}" dt="2020-12-07T07:39:10.601" v="7972" actId="1076"/>
          <ac:spMkLst>
            <pc:docMk/>
            <pc:sldMk cId="4088823319" sldId="2170"/>
            <ac:spMk id="25" creationId="{B57819E3-EDE3-4FAF-B558-35D81AFCC383}"/>
          </ac:spMkLst>
        </pc:spChg>
        <pc:graphicFrameChg chg="del">
          <ac:chgData name="Jesus Ruiz" userId="f7ff746ded29f767" providerId="LiveId" clId="{7B073E42-C484-40A0-8B62-4C02A80531B4}" dt="2020-12-07T07:28:17.408" v="7680" actId="478"/>
          <ac:graphicFrameMkLst>
            <pc:docMk/>
            <pc:sldMk cId="4088823319" sldId="2170"/>
            <ac:graphicFrameMk id="26" creationId="{EEBE5DA9-7F96-4823-8ACA-36222C8E73DB}"/>
          </ac:graphicFrameMkLst>
        </pc:graphicFrameChg>
        <pc:graphicFrameChg chg="del">
          <ac:chgData name="Jesus Ruiz" userId="f7ff746ded29f767" providerId="LiveId" clId="{7B073E42-C484-40A0-8B62-4C02A80531B4}" dt="2020-12-07T07:28:21.522" v="7681" actId="478"/>
          <ac:graphicFrameMkLst>
            <pc:docMk/>
            <pc:sldMk cId="4088823319" sldId="2170"/>
            <ac:graphicFrameMk id="28" creationId="{716C9540-A805-48D6-8EBB-4469BD32EDFB}"/>
          </ac:graphicFrameMkLst>
        </pc:graphicFrameChg>
      </pc:sldChg>
      <pc:sldChg chg="add">
        <pc:chgData name="Jesus Ruiz" userId="f7ff746ded29f767" providerId="LiveId" clId="{7B073E42-C484-40A0-8B62-4C02A80531B4}" dt="2020-12-07T08:10:35.491" v="9592"/>
        <pc:sldMkLst>
          <pc:docMk/>
          <pc:sldMk cId="4060121158" sldId="2171"/>
        </pc:sldMkLst>
      </pc:sldChg>
      <pc:sldChg chg="add">
        <pc:chgData name="Jesus Ruiz" userId="f7ff746ded29f767" providerId="LiveId" clId="{7B073E42-C484-40A0-8B62-4C02A80531B4}" dt="2020-12-07T08:10:35.491" v="9592"/>
        <pc:sldMkLst>
          <pc:docMk/>
          <pc:sldMk cId="1610250053" sldId="2172"/>
        </pc:sldMkLst>
      </pc:sldChg>
      <pc:sldChg chg="del">
        <pc:chgData name="Jesus Ruiz" userId="f7ff746ded29f767" providerId="LiveId" clId="{7B073E42-C484-40A0-8B62-4C02A80531B4}" dt="2020-12-07T18:10:40.158" v="13123" actId="47"/>
        <pc:sldMkLst>
          <pc:docMk/>
          <pc:sldMk cId="1438314202" sldId="2173"/>
        </pc:sldMkLst>
      </pc:sldChg>
      <pc:sldChg chg="del">
        <pc:chgData name="Jesus Ruiz" userId="f7ff746ded29f767" providerId="LiveId" clId="{7B073E42-C484-40A0-8B62-4C02A80531B4}" dt="2020-12-07T18:11:06.192" v="13128" actId="47"/>
        <pc:sldMkLst>
          <pc:docMk/>
          <pc:sldMk cId="3628038942" sldId="2176"/>
        </pc:sldMkLst>
      </pc:sldChg>
      <pc:sldChg chg="del">
        <pc:chgData name="Jesus Ruiz" userId="f7ff746ded29f767" providerId="LiveId" clId="{7B073E42-C484-40A0-8B62-4C02A80531B4}" dt="2020-12-07T18:11:06.880" v="13129" actId="47"/>
        <pc:sldMkLst>
          <pc:docMk/>
          <pc:sldMk cId="1652953497" sldId="2177"/>
        </pc:sldMkLst>
      </pc:sldChg>
      <pc:sldChg chg="del">
        <pc:chgData name="Jesus Ruiz" userId="f7ff746ded29f767" providerId="LiveId" clId="{7B073E42-C484-40A0-8B62-4C02A80531B4}" dt="2020-12-07T20:27:38.156" v="17767" actId="47"/>
        <pc:sldMkLst>
          <pc:docMk/>
          <pc:sldMk cId="4213866011" sldId="2179"/>
        </pc:sldMkLst>
      </pc:sldChg>
      <pc:sldChg chg="del">
        <pc:chgData name="Jesus Ruiz" userId="f7ff746ded29f767" providerId="LiveId" clId="{7B073E42-C484-40A0-8B62-4C02A80531B4}" dt="2020-12-07T18:11:03.033" v="13124" actId="47"/>
        <pc:sldMkLst>
          <pc:docMk/>
          <pc:sldMk cId="2885503642" sldId="2184"/>
        </pc:sldMkLst>
      </pc:sldChg>
      <pc:sldChg chg="addSp modSp new mod modClrScheme chgLayout modNotesTx">
        <pc:chgData name="Jesus Ruiz" userId="f7ff746ded29f767" providerId="LiveId" clId="{7B073E42-C484-40A0-8B62-4C02A80531B4}" dt="2020-12-08T06:32:05.602" v="19648" actId="27636"/>
        <pc:sldMkLst>
          <pc:docMk/>
          <pc:sldMk cId="3953077763" sldId="2184"/>
        </pc:sldMkLst>
        <pc:spChg chg="mod ord">
          <ac:chgData name="Jesus Ruiz" userId="f7ff746ded29f767" providerId="LiveId" clId="{7B073E42-C484-40A0-8B62-4C02A80531B4}" dt="2020-12-08T06:32:05.602" v="19648" actId="27636"/>
          <ac:spMkLst>
            <pc:docMk/>
            <pc:sldMk cId="3953077763" sldId="2184"/>
            <ac:spMk id="2" creationId="{ECC632C8-4E17-4DF9-A881-00C55A2DAB69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3" creationId="{8B179E86-E6ED-458C-B6EC-F36EDF47550D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4" creationId="{C7E0C61E-A928-4EFC-8F2D-4C0BE0540E67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5" creationId="{EAD553A1-9F71-499B-87D4-D93208DBB12A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6" creationId="{48D576CE-FF6B-4FBC-85F1-6080048264D4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7" creationId="{48D16379-2DEC-4704-9D77-7F6557A4654B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9" creationId="{8B0766FC-1275-48BB-830D-DED37CEE352A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11" creationId="{D4E17362-D747-4566-9DF1-7F0D20591774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12" creationId="{3D69BDEC-A501-45CB-94FF-83E12F6BA955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15" creationId="{AA3E2AA9-7C10-4FE0-AA69-1060EFB76808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16" creationId="{8CB37C92-931B-480A-AA94-36EE23DEC2E6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17" creationId="{9CC5319E-519C-4695-B68E-C928808715CA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18" creationId="{49869FBD-C01A-408C-9DE8-3D8814F1342D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19" creationId="{25C75BD7-22DE-4B7F-A960-75AB6C6226EC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20" creationId="{C4F65841-5B74-4639-88D9-DB0CC3234164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24" creationId="{7A118630-B4E5-4509-990B-0A18AA5E0376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25" creationId="{A52D884D-F094-4175-94AF-8420EE49A74C}"/>
          </ac:spMkLst>
        </pc:spChg>
        <pc:spChg chg="add mod">
          <ac:chgData name="Jesus Ruiz" userId="f7ff746ded29f767" providerId="LiveId" clId="{7B073E42-C484-40A0-8B62-4C02A80531B4}" dt="2020-12-07T19:33:19.313" v="15374" actId="14100"/>
          <ac:spMkLst>
            <pc:docMk/>
            <pc:sldMk cId="3953077763" sldId="2184"/>
            <ac:spMk id="26" creationId="{226C5BE9-7ADB-443E-8453-E38F86CF252C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27" creationId="{115351A0-C3BE-4268-81FB-A8F041C27F53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29" creationId="{D62AB554-40CC-456B-BA15-F28152300D23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30" creationId="{92E76A1E-3119-4304-A554-ACB1E815A205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32" creationId="{FC8E8DE2-577C-4A3B-A412-609A978E0B3F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34" creationId="{3E953225-9DCC-4749-94A8-D10C84A7D2FA}"/>
          </ac:spMkLst>
        </pc:spChg>
        <pc:spChg chg="add mod">
          <ac:chgData name="Jesus Ruiz" userId="f7ff746ded29f767" providerId="LiveId" clId="{7B073E42-C484-40A0-8B62-4C02A80531B4}" dt="2020-12-07T19:30:33.983" v="15287" actId="1035"/>
          <ac:spMkLst>
            <pc:docMk/>
            <pc:sldMk cId="3953077763" sldId="2184"/>
            <ac:spMk id="35" creationId="{21498B2C-7050-4DB9-8AB9-966943EA8350}"/>
          </ac:spMkLst>
        </pc:spChg>
        <pc:cxnChg chg="add mod">
          <ac:chgData name="Jesus Ruiz" userId="f7ff746ded29f767" providerId="LiveId" clId="{7B073E42-C484-40A0-8B62-4C02A80531B4}" dt="2020-12-07T19:30:33.983" v="15287" actId="1035"/>
          <ac:cxnSpMkLst>
            <pc:docMk/>
            <pc:sldMk cId="3953077763" sldId="2184"/>
            <ac:cxnSpMk id="8" creationId="{9D421293-FBC2-4AA8-B42C-B5EC14FCD621}"/>
          </ac:cxnSpMkLst>
        </pc:cxnChg>
        <pc:cxnChg chg="add mod">
          <ac:chgData name="Jesus Ruiz" userId="f7ff746ded29f767" providerId="LiveId" clId="{7B073E42-C484-40A0-8B62-4C02A80531B4}" dt="2020-12-07T19:30:33.983" v="15287" actId="1035"/>
          <ac:cxnSpMkLst>
            <pc:docMk/>
            <pc:sldMk cId="3953077763" sldId="2184"/>
            <ac:cxnSpMk id="10" creationId="{72F39AEF-613C-44F8-A469-BE6703A9D28F}"/>
          </ac:cxnSpMkLst>
        </pc:cxnChg>
        <pc:cxnChg chg="add mod">
          <ac:chgData name="Jesus Ruiz" userId="f7ff746ded29f767" providerId="LiveId" clId="{7B073E42-C484-40A0-8B62-4C02A80531B4}" dt="2020-12-07T19:30:33.983" v="15287" actId="1035"/>
          <ac:cxnSpMkLst>
            <pc:docMk/>
            <pc:sldMk cId="3953077763" sldId="2184"/>
            <ac:cxnSpMk id="13" creationId="{26097D16-2D6D-403F-8805-3316CB3523AF}"/>
          </ac:cxnSpMkLst>
        </pc:cxnChg>
        <pc:cxnChg chg="add mod">
          <ac:chgData name="Jesus Ruiz" userId="f7ff746ded29f767" providerId="LiveId" clId="{7B073E42-C484-40A0-8B62-4C02A80531B4}" dt="2020-12-07T19:30:33.983" v="15287" actId="1035"/>
          <ac:cxnSpMkLst>
            <pc:docMk/>
            <pc:sldMk cId="3953077763" sldId="2184"/>
            <ac:cxnSpMk id="14" creationId="{E6A2B7A0-A46D-4846-8848-95ACD402F502}"/>
          </ac:cxnSpMkLst>
        </pc:cxnChg>
        <pc:cxnChg chg="add mod">
          <ac:chgData name="Jesus Ruiz" userId="f7ff746ded29f767" providerId="LiveId" clId="{7B073E42-C484-40A0-8B62-4C02A80531B4}" dt="2020-12-07T19:30:33.983" v="15287" actId="1035"/>
          <ac:cxnSpMkLst>
            <pc:docMk/>
            <pc:sldMk cId="3953077763" sldId="2184"/>
            <ac:cxnSpMk id="21" creationId="{E45A76A2-067C-40CA-B205-8E46A315EB83}"/>
          </ac:cxnSpMkLst>
        </pc:cxnChg>
        <pc:cxnChg chg="add mod">
          <ac:chgData name="Jesus Ruiz" userId="f7ff746ded29f767" providerId="LiveId" clId="{7B073E42-C484-40A0-8B62-4C02A80531B4}" dt="2020-12-07T19:30:33.983" v="15287" actId="1035"/>
          <ac:cxnSpMkLst>
            <pc:docMk/>
            <pc:sldMk cId="3953077763" sldId="2184"/>
            <ac:cxnSpMk id="22" creationId="{F76C18A7-27CA-4BE0-A6B4-54FF3578FBBB}"/>
          </ac:cxnSpMkLst>
        </pc:cxnChg>
        <pc:cxnChg chg="add mod">
          <ac:chgData name="Jesus Ruiz" userId="f7ff746ded29f767" providerId="LiveId" clId="{7B073E42-C484-40A0-8B62-4C02A80531B4}" dt="2020-12-07T19:30:33.983" v="15287" actId="1035"/>
          <ac:cxnSpMkLst>
            <pc:docMk/>
            <pc:sldMk cId="3953077763" sldId="2184"/>
            <ac:cxnSpMk id="23" creationId="{DB681A75-151D-4EBC-9ED2-A9CEC23BB540}"/>
          </ac:cxnSpMkLst>
        </pc:cxnChg>
        <pc:cxnChg chg="add mod">
          <ac:chgData name="Jesus Ruiz" userId="f7ff746ded29f767" providerId="LiveId" clId="{7B073E42-C484-40A0-8B62-4C02A80531B4}" dt="2020-12-07T19:30:33.983" v="15287" actId="1035"/>
          <ac:cxnSpMkLst>
            <pc:docMk/>
            <pc:sldMk cId="3953077763" sldId="2184"/>
            <ac:cxnSpMk id="28" creationId="{95843B22-8D67-494F-B82C-E361AC209C6B}"/>
          </ac:cxnSpMkLst>
        </pc:cxnChg>
        <pc:cxnChg chg="add mod">
          <ac:chgData name="Jesus Ruiz" userId="f7ff746ded29f767" providerId="LiveId" clId="{7B073E42-C484-40A0-8B62-4C02A80531B4}" dt="2020-12-07T19:30:33.983" v="15287" actId="1035"/>
          <ac:cxnSpMkLst>
            <pc:docMk/>
            <pc:sldMk cId="3953077763" sldId="2184"/>
            <ac:cxnSpMk id="31" creationId="{D566540B-3161-4A0E-9C98-93552B191CFA}"/>
          </ac:cxnSpMkLst>
        </pc:cxnChg>
        <pc:cxnChg chg="add mod">
          <ac:chgData name="Jesus Ruiz" userId="f7ff746ded29f767" providerId="LiveId" clId="{7B073E42-C484-40A0-8B62-4C02A80531B4}" dt="2020-12-07T19:30:33.983" v="15287" actId="1035"/>
          <ac:cxnSpMkLst>
            <pc:docMk/>
            <pc:sldMk cId="3953077763" sldId="2184"/>
            <ac:cxnSpMk id="33" creationId="{3F351CFA-4444-46A5-A19A-EE8063AEE6AF}"/>
          </ac:cxnSpMkLst>
        </pc:cxnChg>
      </pc:sldChg>
      <pc:sldChg chg="add ord">
        <pc:chgData name="Jesus Ruiz" userId="f7ff746ded29f767" providerId="LiveId" clId="{7B073E42-C484-40A0-8B62-4C02A80531B4}" dt="2020-12-08T06:34:50.790" v="19845"/>
        <pc:sldMkLst>
          <pc:docMk/>
          <pc:sldMk cId="822621547" sldId="2185"/>
        </pc:sldMkLst>
      </pc:sldChg>
      <pc:sldChg chg="del">
        <pc:chgData name="Jesus Ruiz" userId="f7ff746ded29f767" providerId="LiveId" clId="{7B073E42-C484-40A0-8B62-4C02A80531B4}" dt="2020-12-07T18:11:03.518" v="13125" actId="47"/>
        <pc:sldMkLst>
          <pc:docMk/>
          <pc:sldMk cId="1987214611" sldId="2185"/>
        </pc:sldMkLst>
      </pc:sldChg>
      <pc:sldChg chg="del">
        <pc:chgData name="Jesus Ruiz" userId="f7ff746ded29f767" providerId="LiveId" clId="{7B073E42-C484-40A0-8B62-4C02A80531B4}" dt="2020-12-07T18:11:03.955" v="13126" actId="47"/>
        <pc:sldMkLst>
          <pc:docMk/>
          <pc:sldMk cId="1349545099" sldId="2186"/>
        </pc:sldMkLst>
      </pc:sldChg>
      <pc:sldChg chg="modSp add mod">
        <pc:chgData name="Jesus Ruiz" userId="f7ff746ded29f767" providerId="LiveId" clId="{7B073E42-C484-40A0-8B62-4C02A80531B4}" dt="2020-12-08T06:16:06.163" v="19044" actId="20577"/>
        <pc:sldMkLst>
          <pc:docMk/>
          <pc:sldMk cId="3608783836" sldId="2186"/>
        </pc:sldMkLst>
        <pc:spChg chg="mod">
          <ac:chgData name="Jesus Ruiz" userId="f7ff746ded29f767" providerId="LiveId" clId="{7B073E42-C484-40A0-8B62-4C02A80531B4}" dt="2020-12-08T06:16:06.163" v="19044" actId="20577"/>
          <ac:spMkLst>
            <pc:docMk/>
            <pc:sldMk cId="3608783836" sldId="2186"/>
            <ac:spMk id="2" creationId="{E462154D-6D1B-4A70-8294-81D05C1BB0BE}"/>
          </ac:spMkLst>
        </pc:spChg>
        <pc:spChg chg="mod">
          <ac:chgData name="Jesus Ruiz" userId="f7ff746ded29f767" providerId="LiveId" clId="{7B073E42-C484-40A0-8B62-4C02A80531B4}" dt="2020-12-08T06:15:52.584" v="19015" actId="20577"/>
          <ac:spMkLst>
            <pc:docMk/>
            <pc:sldMk cId="3608783836" sldId="2186"/>
            <ac:spMk id="3" creationId="{D4538CAD-4F64-4D40-8AE9-BD816E842182}"/>
          </ac:spMkLst>
        </pc:spChg>
      </pc:sldChg>
      <pc:sldChg chg="del">
        <pc:chgData name="Jesus Ruiz" userId="f7ff746ded29f767" providerId="LiveId" clId="{7B073E42-C484-40A0-8B62-4C02A80531B4}" dt="2020-12-07T18:11:04.628" v="13127" actId="47"/>
        <pc:sldMkLst>
          <pc:docMk/>
          <pc:sldMk cId="1587502970" sldId="2187"/>
        </pc:sldMkLst>
      </pc:sldChg>
      <pc:sldChg chg="modSp add mod">
        <pc:chgData name="Jesus Ruiz" userId="f7ff746ded29f767" providerId="LiveId" clId="{7B073E42-C484-40A0-8B62-4C02A80531B4}" dt="2020-12-08T06:15:15.397" v="18975" actId="6549"/>
        <pc:sldMkLst>
          <pc:docMk/>
          <pc:sldMk cId="2160274005" sldId="2187"/>
        </pc:sldMkLst>
        <pc:spChg chg="mod">
          <ac:chgData name="Jesus Ruiz" userId="f7ff746ded29f767" providerId="LiveId" clId="{7B073E42-C484-40A0-8B62-4C02A80531B4}" dt="2020-12-08T06:04:18.579" v="18592" actId="20577"/>
          <ac:spMkLst>
            <pc:docMk/>
            <pc:sldMk cId="2160274005" sldId="2187"/>
            <ac:spMk id="2" creationId="{E462154D-6D1B-4A70-8294-81D05C1BB0BE}"/>
          </ac:spMkLst>
        </pc:spChg>
        <pc:spChg chg="mod">
          <ac:chgData name="Jesus Ruiz" userId="f7ff746ded29f767" providerId="LiveId" clId="{7B073E42-C484-40A0-8B62-4C02A80531B4}" dt="2020-12-08T06:15:15.397" v="18975" actId="6549"/>
          <ac:spMkLst>
            <pc:docMk/>
            <pc:sldMk cId="2160274005" sldId="2187"/>
            <ac:spMk id="3" creationId="{D4538CAD-4F64-4D40-8AE9-BD816E842182}"/>
          </ac:spMkLst>
        </pc:spChg>
      </pc:sldChg>
      <pc:sldChg chg="add del">
        <pc:chgData name="Jesus Ruiz" userId="f7ff746ded29f767" providerId="LiveId" clId="{7B073E42-C484-40A0-8B62-4C02A80531B4}" dt="2020-12-08T06:27:40.983" v="19226" actId="47"/>
        <pc:sldMkLst>
          <pc:docMk/>
          <pc:sldMk cId="232289664" sldId="2188"/>
        </pc:sldMkLst>
      </pc:sldChg>
      <pc:sldChg chg="modSp add del mod">
        <pc:chgData name="Jesus Ruiz" userId="f7ff746ded29f767" providerId="LiveId" clId="{7B073E42-C484-40A0-8B62-4C02A80531B4}" dt="2020-12-07T18:13:16.406" v="13161" actId="47"/>
        <pc:sldMkLst>
          <pc:docMk/>
          <pc:sldMk cId="1267606982" sldId="2188"/>
        </pc:sldMkLst>
        <pc:spChg chg="mod">
          <ac:chgData name="Jesus Ruiz" userId="f7ff746ded29f767" providerId="LiveId" clId="{7B073E42-C484-40A0-8B62-4C02A80531B4}" dt="2020-12-07T18:08:30.492" v="13114" actId="20577"/>
          <ac:spMkLst>
            <pc:docMk/>
            <pc:sldMk cId="1267606982" sldId="2188"/>
            <ac:spMk id="2" creationId="{6614B6FF-7B23-4509-AD03-40F652584821}"/>
          </ac:spMkLst>
        </pc:spChg>
      </pc:sldChg>
      <pc:sldChg chg="modSp add mod">
        <pc:chgData name="Jesus Ruiz" userId="f7ff746ded29f767" providerId="LiveId" clId="{7B073E42-C484-40A0-8B62-4C02A80531B4}" dt="2020-12-08T07:50:20.287" v="21267" actId="20577"/>
        <pc:sldMkLst>
          <pc:docMk/>
          <pc:sldMk cId="3728221340" sldId="2188"/>
        </pc:sldMkLst>
        <pc:spChg chg="mod">
          <ac:chgData name="Jesus Ruiz" userId="f7ff746ded29f767" providerId="LiveId" clId="{7B073E42-C484-40A0-8B62-4C02A80531B4}" dt="2020-12-08T07:44:15.527" v="20964" actId="6549"/>
          <ac:spMkLst>
            <pc:docMk/>
            <pc:sldMk cId="3728221340" sldId="2188"/>
            <ac:spMk id="2" creationId="{16A96043-64E4-447C-AEA7-04B4AA630453}"/>
          </ac:spMkLst>
        </pc:spChg>
        <pc:spChg chg="mod">
          <ac:chgData name="Jesus Ruiz" userId="f7ff746ded29f767" providerId="LiveId" clId="{7B073E42-C484-40A0-8B62-4C02A80531B4}" dt="2020-12-08T07:50:20.287" v="21267" actId="20577"/>
          <ac:spMkLst>
            <pc:docMk/>
            <pc:sldMk cId="3728221340" sldId="2188"/>
            <ac:spMk id="3" creationId="{C3A6EEEA-40E5-41AA-B494-8E90DB896B7A}"/>
          </ac:spMkLst>
        </pc:spChg>
      </pc:sldChg>
      <pc:sldChg chg="add del">
        <pc:chgData name="Jesus Ruiz" userId="f7ff746ded29f767" providerId="LiveId" clId="{7B073E42-C484-40A0-8B62-4C02A80531B4}" dt="2020-11-30T19:56:19.185" v="1919" actId="47"/>
        <pc:sldMkLst>
          <pc:docMk/>
          <pc:sldMk cId="3538006771" sldId="4247"/>
        </pc:sldMkLst>
      </pc:sldChg>
      <pc:sldMasterChg chg="del delSldLayout">
        <pc:chgData name="Jesus Ruiz" userId="f7ff746ded29f767" providerId="LiveId" clId="{7B073E42-C484-40A0-8B62-4C02A80531B4}" dt="2020-11-29T20:48:25.422" v="602" actId="700"/>
        <pc:sldMasterMkLst>
          <pc:docMk/>
          <pc:sldMasterMk cId="765995261" sldId="2147483660"/>
        </pc:sldMasterMkLst>
        <pc:sldLayoutChg chg="del">
          <pc:chgData name="Jesus Ruiz" userId="f7ff746ded29f767" providerId="LiveId" clId="{7B073E42-C484-40A0-8B62-4C02A80531B4}" dt="2020-11-29T20:48:25.422" v="602" actId="700"/>
          <pc:sldLayoutMkLst>
            <pc:docMk/>
            <pc:sldMasterMk cId="765995261" sldId="2147483660"/>
            <pc:sldLayoutMk cId="979988858" sldId="2147483661"/>
          </pc:sldLayoutMkLst>
        </pc:sldLayoutChg>
        <pc:sldLayoutChg chg="del">
          <pc:chgData name="Jesus Ruiz" userId="f7ff746ded29f767" providerId="LiveId" clId="{7B073E42-C484-40A0-8B62-4C02A80531B4}" dt="2020-11-29T20:48:25.422" v="602" actId="700"/>
          <pc:sldLayoutMkLst>
            <pc:docMk/>
            <pc:sldMasterMk cId="765995261" sldId="2147483660"/>
            <pc:sldLayoutMk cId="2630153859" sldId="2147483662"/>
          </pc:sldLayoutMkLst>
        </pc:sldLayoutChg>
        <pc:sldLayoutChg chg="del">
          <pc:chgData name="Jesus Ruiz" userId="f7ff746ded29f767" providerId="LiveId" clId="{7B073E42-C484-40A0-8B62-4C02A80531B4}" dt="2020-11-29T20:48:25.422" v="602" actId="700"/>
          <pc:sldLayoutMkLst>
            <pc:docMk/>
            <pc:sldMasterMk cId="765995261" sldId="2147483660"/>
            <pc:sldLayoutMk cId="2457004475" sldId="2147483663"/>
          </pc:sldLayoutMkLst>
        </pc:sldLayoutChg>
        <pc:sldLayoutChg chg="del">
          <pc:chgData name="Jesus Ruiz" userId="f7ff746ded29f767" providerId="LiveId" clId="{7B073E42-C484-40A0-8B62-4C02A80531B4}" dt="2020-11-29T20:48:25.422" v="602" actId="700"/>
          <pc:sldLayoutMkLst>
            <pc:docMk/>
            <pc:sldMasterMk cId="765995261" sldId="2147483660"/>
            <pc:sldLayoutMk cId="661266955" sldId="2147483664"/>
          </pc:sldLayoutMkLst>
        </pc:sldLayoutChg>
        <pc:sldLayoutChg chg="del">
          <pc:chgData name="Jesus Ruiz" userId="f7ff746ded29f767" providerId="LiveId" clId="{7B073E42-C484-40A0-8B62-4C02A80531B4}" dt="2020-11-29T20:48:25.422" v="602" actId="700"/>
          <pc:sldLayoutMkLst>
            <pc:docMk/>
            <pc:sldMasterMk cId="765995261" sldId="2147483660"/>
            <pc:sldLayoutMk cId="1934903564" sldId="2147483665"/>
          </pc:sldLayoutMkLst>
        </pc:sldLayoutChg>
        <pc:sldLayoutChg chg="del">
          <pc:chgData name="Jesus Ruiz" userId="f7ff746ded29f767" providerId="LiveId" clId="{7B073E42-C484-40A0-8B62-4C02A80531B4}" dt="2020-11-29T20:48:25.422" v="602" actId="700"/>
          <pc:sldLayoutMkLst>
            <pc:docMk/>
            <pc:sldMasterMk cId="765995261" sldId="2147483660"/>
            <pc:sldLayoutMk cId="3695732202" sldId="2147483666"/>
          </pc:sldLayoutMkLst>
        </pc:sldLayoutChg>
        <pc:sldLayoutChg chg="del">
          <pc:chgData name="Jesus Ruiz" userId="f7ff746ded29f767" providerId="LiveId" clId="{7B073E42-C484-40A0-8B62-4C02A80531B4}" dt="2020-11-29T20:48:25.422" v="602" actId="700"/>
          <pc:sldLayoutMkLst>
            <pc:docMk/>
            <pc:sldMasterMk cId="765995261" sldId="2147483660"/>
            <pc:sldLayoutMk cId="1855365676" sldId="2147483667"/>
          </pc:sldLayoutMkLst>
        </pc:sldLayoutChg>
        <pc:sldLayoutChg chg="del">
          <pc:chgData name="Jesus Ruiz" userId="f7ff746ded29f767" providerId="LiveId" clId="{7B073E42-C484-40A0-8B62-4C02A80531B4}" dt="2020-11-29T20:48:25.422" v="602" actId="700"/>
          <pc:sldLayoutMkLst>
            <pc:docMk/>
            <pc:sldMasterMk cId="765995261" sldId="2147483660"/>
            <pc:sldLayoutMk cId="594758606" sldId="2147483668"/>
          </pc:sldLayoutMkLst>
        </pc:sldLayoutChg>
        <pc:sldLayoutChg chg="del">
          <pc:chgData name="Jesus Ruiz" userId="f7ff746ded29f767" providerId="LiveId" clId="{7B073E42-C484-40A0-8B62-4C02A80531B4}" dt="2020-11-29T20:48:25.422" v="602" actId="700"/>
          <pc:sldLayoutMkLst>
            <pc:docMk/>
            <pc:sldMasterMk cId="765995261" sldId="2147483660"/>
            <pc:sldLayoutMk cId="2319303820" sldId="2147483669"/>
          </pc:sldLayoutMkLst>
        </pc:sldLayoutChg>
        <pc:sldLayoutChg chg="del">
          <pc:chgData name="Jesus Ruiz" userId="f7ff746ded29f767" providerId="LiveId" clId="{7B073E42-C484-40A0-8B62-4C02A80531B4}" dt="2020-11-29T20:48:25.422" v="602" actId="700"/>
          <pc:sldLayoutMkLst>
            <pc:docMk/>
            <pc:sldMasterMk cId="765995261" sldId="2147483660"/>
            <pc:sldLayoutMk cId="36573960" sldId="2147483670"/>
          </pc:sldLayoutMkLst>
        </pc:sldLayoutChg>
        <pc:sldLayoutChg chg="del">
          <pc:chgData name="Jesus Ruiz" userId="f7ff746ded29f767" providerId="LiveId" clId="{7B073E42-C484-40A0-8B62-4C02A80531B4}" dt="2020-11-29T20:48:25.422" v="602" actId="700"/>
          <pc:sldLayoutMkLst>
            <pc:docMk/>
            <pc:sldMasterMk cId="765995261" sldId="2147483660"/>
            <pc:sldLayoutMk cId="3225994157" sldId="2147483671"/>
          </pc:sldLayoutMkLst>
        </pc:sldLayoutChg>
      </pc:sldMasterChg>
      <pc:sldMasterChg chg="del delSldLayout">
        <pc:chgData name="Jesus Ruiz" userId="f7ff746ded29f767" providerId="LiveId" clId="{7B073E42-C484-40A0-8B62-4C02A80531B4}" dt="2020-11-30T19:57:00.390" v="1981" actId="2696"/>
        <pc:sldMasterMkLst>
          <pc:docMk/>
          <pc:sldMasterMk cId="3285093499" sldId="2147483660"/>
        </pc:sldMasterMkLst>
        <pc:sldLayoutChg chg="del">
          <pc:chgData name="Jesus Ruiz" userId="f7ff746ded29f767" providerId="LiveId" clId="{7B073E42-C484-40A0-8B62-4C02A80531B4}" dt="2020-11-30T19:57:00.031" v="1920" actId="2696"/>
          <pc:sldLayoutMkLst>
            <pc:docMk/>
            <pc:sldMasterMk cId="3285093499" sldId="2147483660"/>
            <pc:sldLayoutMk cId="1452383266" sldId="2147483661"/>
          </pc:sldLayoutMkLst>
        </pc:sldLayoutChg>
        <pc:sldLayoutChg chg="del">
          <pc:chgData name="Jesus Ruiz" userId="f7ff746ded29f767" providerId="LiveId" clId="{7B073E42-C484-40A0-8B62-4C02A80531B4}" dt="2020-11-30T19:57:00.031" v="1921" actId="2696"/>
          <pc:sldLayoutMkLst>
            <pc:docMk/>
            <pc:sldMasterMk cId="3285093499" sldId="2147483660"/>
            <pc:sldLayoutMk cId="3734569933" sldId="2147483662"/>
          </pc:sldLayoutMkLst>
        </pc:sldLayoutChg>
        <pc:sldLayoutChg chg="del">
          <pc:chgData name="Jesus Ruiz" userId="f7ff746ded29f767" providerId="LiveId" clId="{7B073E42-C484-40A0-8B62-4C02A80531B4}" dt="2020-11-30T19:57:00.031" v="1922" actId="2696"/>
          <pc:sldLayoutMkLst>
            <pc:docMk/>
            <pc:sldMasterMk cId="3285093499" sldId="2147483660"/>
            <pc:sldLayoutMk cId="2487340294" sldId="2147483663"/>
          </pc:sldLayoutMkLst>
        </pc:sldLayoutChg>
        <pc:sldLayoutChg chg="del">
          <pc:chgData name="Jesus Ruiz" userId="f7ff746ded29f767" providerId="LiveId" clId="{7B073E42-C484-40A0-8B62-4C02A80531B4}" dt="2020-11-30T19:57:00.031" v="1923" actId="2696"/>
          <pc:sldLayoutMkLst>
            <pc:docMk/>
            <pc:sldMasterMk cId="3285093499" sldId="2147483660"/>
            <pc:sldLayoutMk cId="2167083684" sldId="2147483664"/>
          </pc:sldLayoutMkLst>
        </pc:sldLayoutChg>
        <pc:sldLayoutChg chg="del">
          <pc:chgData name="Jesus Ruiz" userId="f7ff746ded29f767" providerId="LiveId" clId="{7B073E42-C484-40A0-8B62-4C02A80531B4}" dt="2020-11-30T19:57:00.046" v="1924" actId="2696"/>
          <pc:sldLayoutMkLst>
            <pc:docMk/>
            <pc:sldMasterMk cId="3285093499" sldId="2147483660"/>
            <pc:sldLayoutMk cId="2247320169" sldId="2147483665"/>
          </pc:sldLayoutMkLst>
        </pc:sldLayoutChg>
        <pc:sldLayoutChg chg="del">
          <pc:chgData name="Jesus Ruiz" userId="f7ff746ded29f767" providerId="LiveId" clId="{7B073E42-C484-40A0-8B62-4C02A80531B4}" dt="2020-11-30T19:57:00.046" v="1925" actId="2696"/>
          <pc:sldLayoutMkLst>
            <pc:docMk/>
            <pc:sldMasterMk cId="3285093499" sldId="2147483660"/>
            <pc:sldLayoutMk cId="318497308" sldId="2147483666"/>
          </pc:sldLayoutMkLst>
        </pc:sldLayoutChg>
        <pc:sldLayoutChg chg="del">
          <pc:chgData name="Jesus Ruiz" userId="f7ff746ded29f767" providerId="LiveId" clId="{7B073E42-C484-40A0-8B62-4C02A80531B4}" dt="2020-11-30T19:57:00.046" v="1926" actId="2696"/>
          <pc:sldLayoutMkLst>
            <pc:docMk/>
            <pc:sldMasterMk cId="3285093499" sldId="2147483660"/>
            <pc:sldLayoutMk cId="1860682676" sldId="2147483667"/>
          </pc:sldLayoutMkLst>
        </pc:sldLayoutChg>
        <pc:sldLayoutChg chg="del">
          <pc:chgData name="Jesus Ruiz" userId="f7ff746ded29f767" providerId="LiveId" clId="{7B073E42-C484-40A0-8B62-4C02A80531B4}" dt="2020-11-30T19:57:00.062" v="1927" actId="2696"/>
          <pc:sldLayoutMkLst>
            <pc:docMk/>
            <pc:sldMasterMk cId="3285093499" sldId="2147483660"/>
            <pc:sldLayoutMk cId="2987526909" sldId="2147483668"/>
          </pc:sldLayoutMkLst>
        </pc:sldLayoutChg>
        <pc:sldLayoutChg chg="del">
          <pc:chgData name="Jesus Ruiz" userId="f7ff746ded29f767" providerId="LiveId" clId="{7B073E42-C484-40A0-8B62-4C02A80531B4}" dt="2020-11-30T19:57:00.062" v="1928" actId="2696"/>
          <pc:sldLayoutMkLst>
            <pc:docMk/>
            <pc:sldMasterMk cId="3285093499" sldId="2147483660"/>
            <pc:sldLayoutMk cId="2301647890" sldId="2147483669"/>
          </pc:sldLayoutMkLst>
        </pc:sldLayoutChg>
        <pc:sldLayoutChg chg="del">
          <pc:chgData name="Jesus Ruiz" userId="f7ff746ded29f767" providerId="LiveId" clId="{7B073E42-C484-40A0-8B62-4C02A80531B4}" dt="2020-11-30T19:57:00.062" v="1929" actId="2696"/>
          <pc:sldLayoutMkLst>
            <pc:docMk/>
            <pc:sldMasterMk cId="3285093499" sldId="2147483660"/>
            <pc:sldLayoutMk cId="40561747" sldId="2147483670"/>
          </pc:sldLayoutMkLst>
        </pc:sldLayoutChg>
        <pc:sldLayoutChg chg="del">
          <pc:chgData name="Jesus Ruiz" userId="f7ff746ded29f767" providerId="LiveId" clId="{7B073E42-C484-40A0-8B62-4C02A80531B4}" dt="2020-11-30T19:57:00.078" v="1930" actId="2696"/>
          <pc:sldLayoutMkLst>
            <pc:docMk/>
            <pc:sldMasterMk cId="3285093499" sldId="2147483660"/>
            <pc:sldLayoutMk cId="1493918144" sldId="2147483671"/>
          </pc:sldLayoutMkLst>
        </pc:sldLayoutChg>
        <pc:sldLayoutChg chg="del">
          <pc:chgData name="Jesus Ruiz" userId="f7ff746ded29f767" providerId="LiveId" clId="{7B073E42-C484-40A0-8B62-4C02A80531B4}" dt="2020-11-30T19:57:00.078" v="1931" actId="2696"/>
          <pc:sldLayoutMkLst>
            <pc:docMk/>
            <pc:sldMasterMk cId="3285093499" sldId="2147483660"/>
            <pc:sldLayoutMk cId="2737239681" sldId="2147483672"/>
          </pc:sldLayoutMkLst>
        </pc:sldLayoutChg>
        <pc:sldLayoutChg chg="del">
          <pc:chgData name="Jesus Ruiz" userId="f7ff746ded29f767" providerId="LiveId" clId="{7B073E42-C484-40A0-8B62-4C02A80531B4}" dt="2020-11-30T19:57:00.078" v="1932" actId="2696"/>
          <pc:sldLayoutMkLst>
            <pc:docMk/>
            <pc:sldMasterMk cId="3285093499" sldId="2147483660"/>
            <pc:sldLayoutMk cId="4065236199" sldId="2147483673"/>
          </pc:sldLayoutMkLst>
        </pc:sldLayoutChg>
        <pc:sldLayoutChg chg="del">
          <pc:chgData name="Jesus Ruiz" userId="f7ff746ded29f767" providerId="LiveId" clId="{7B073E42-C484-40A0-8B62-4C02A80531B4}" dt="2020-11-30T19:57:00.093" v="1933" actId="2696"/>
          <pc:sldLayoutMkLst>
            <pc:docMk/>
            <pc:sldMasterMk cId="3285093499" sldId="2147483660"/>
            <pc:sldLayoutMk cId="3262336214" sldId="2147483674"/>
          </pc:sldLayoutMkLst>
        </pc:sldLayoutChg>
        <pc:sldLayoutChg chg="del">
          <pc:chgData name="Jesus Ruiz" userId="f7ff746ded29f767" providerId="LiveId" clId="{7B073E42-C484-40A0-8B62-4C02A80531B4}" dt="2020-11-30T19:57:00.093" v="1934" actId="2696"/>
          <pc:sldLayoutMkLst>
            <pc:docMk/>
            <pc:sldMasterMk cId="3285093499" sldId="2147483660"/>
            <pc:sldLayoutMk cId="161934784" sldId="2147483675"/>
          </pc:sldLayoutMkLst>
        </pc:sldLayoutChg>
        <pc:sldLayoutChg chg="del">
          <pc:chgData name="Jesus Ruiz" userId="f7ff746ded29f767" providerId="LiveId" clId="{7B073E42-C484-40A0-8B62-4C02A80531B4}" dt="2020-11-30T19:57:00.093" v="1935" actId="2696"/>
          <pc:sldLayoutMkLst>
            <pc:docMk/>
            <pc:sldMasterMk cId="3285093499" sldId="2147483660"/>
            <pc:sldLayoutMk cId="3770966457" sldId="2147483676"/>
          </pc:sldLayoutMkLst>
        </pc:sldLayoutChg>
        <pc:sldLayoutChg chg="del">
          <pc:chgData name="Jesus Ruiz" userId="f7ff746ded29f767" providerId="LiveId" clId="{7B073E42-C484-40A0-8B62-4C02A80531B4}" dt="2020-11-30T19:57:00.109" v="1936" actId="2696"/>
          <pc:sldLayoutMkLst>
            <pc:docMk/>
            <pc:sldMasterMk cId="3285093499" sldId="2147483660"/>
            <pc:sldLayoutMk cId="33313666" sldId="2147483677"/>
          </pc:sldLayoutMkLst>
        </pc:sldLayoutChg>
        <pc:sldLayoutChg chg="del">
          <pc:chgData name="Jesus Ruiz" userId="f7ff746ded29f767" providerId="LiveId" clId="{7B073E42-C484-40A0-8B62-4C02A80531B4}" dt="2020-11-30T19:57:00.109" v="1937" actId="2696"/>
          <pc:sldLayoutMkLst>
            <pc:docMk/>
            <pc:sldMasterMk cId="3285093499" sldId="2147483660"/>
            <pc:sldLayoutMk cId="2578056308" sldId="2147483678"/>
          </pc:sldLayoutMkLst>
        </pc:sldLayoutChg>
        <pc:sldLayoutChg chg="del">
          <pc:chgData name="Jesus Ruiz" userId="f7ff746ded29f767" providerId="LiveId" clId="{7B073E42-C484-40A0-8B62-4C02A80531B4}" dt="2020-11-30T19:57:00.124" v="1938" actId="2696"/>
          <pc:sldLayoutMkLst>
            <pc:docMk/>
            <pc:sldMasterMk cId="3285093499" sldId="2147483660"/>
            <pc:sldLayoutMk cId="3080046885" sldId="2147483679"/>
          </pc:sldLayoutMkLst>
        </pc:sldLayoutChg>
        <pc:sldLayoutChg chg="del">
          <pc:chgData name="Jesus Ruiz" userId="f7ff746ded29f767" providerId="LiveId" clId="{7B073E42-C484-40A0-8B62-4C02A80531B4}" dt="2020-11-30T19:57:00.124" v="1939" actId="2696"/>
          <pc:sldLayoutMkLst>
            <pc:docMk/>
            <pc:sldMasterMk cId="3285093499" sldId="2147483660"/>
            <pc:sldLayoutMk cId="1128172887" sldId="2147483680"/>
          </pc:sldLayoutMkLst>
        </pc:sldLayoutChg>
        <pc:sldLayoutChg chg="del">
          <pc:chgData name="Jesus Ruiz" userId="f7ff746ded29f767" providerId="LiveId" clId="{7B073E42-C484-40A0-8B62-4C02A80531B4}" dt="2020-11-30T19:57:00.140" v="1940" actId="2696"/>
          <pc:sldLayoutMkLst>
            <pc:docMk/>
            <pc:sldMasterMk cId="3285093499" sldId="2147483660"/>
            <pc:sldLayoutMk cId="1470972675" sldId="2147483681"/>
          </pc:sldLayoutMkLst>
        </pc:sldLayoutChg>
        <pc:sldLayoutChg chg="del">
          <pc:chgData name="Jesus Ruiz" userId="f7ff746ded29f767" providerId="LiveId" clId="{7B073E42-C484-40A0-8B62-4C02A80531B4}" dt="2020-11-30T19:57:00.140" v="1941" actId="2696"/>
          <pc:sldLayoutMkLst>
            <pc:docMk/>
            <pc:sldMasterMk cId="3285093499" sldId="2147483660"/>
            <pc:sldLayoutMk cId="3083046365" sldId="2147483682"/>
          </pc:sldLayoutMkLst>
        </pc:sldLayoutChg>
        <pc:sldLayoutChg chg="del">
          <pc:chgData name="Jesus Ruiz" userId="f7ff746ded29f767" providerId="LiveId" clId="{7B073E42-C484-40A0-8B62-4C02A80531B4}" dt="2020-11-30T19:57:00.140" v="1942" actId="2696"/>
          <pc:sldLayoutMkLst>
            <pc:docMk/>
            <pc:sldMasterMk cId="3285093499" sldId="2147483660"/>
            <pc:sldLayoutMk cId="1002304985" sldId="2147483683"/>
          </pc:sldLayoutMkLst>
        </pc:sldLayoutChg>
        <pc:sldLayoutChg chg="del">
          <pc:chgData name="Jesus Ruiz" userId="f7ff746ded29f767" providerId="LiveId" clId="{7B073E42-C484-40A0-8B62-4C02A80531B4}" dt="2020-11-30T19:57:00.156" v="1943" actId="2696"/>
          <pc:sldLayoutMkLst>
            <pc:docMk/>
            <pc:sldMasterMk cId="3285093499" sldId="2147483660"/>
            <pc:sldLayoutMk cId="3622700577" sldId="2147483684"/>
          </pc:sldLayoutMkLst>
        </pc:sldLayoutChg>
        <pc:sldLayoutChg chg="del">
          <pc:chgData name="Jesus Ruiz" userId="f7ff746ded29f767" providerId="LiveId" clId="{7B073E42-C484-40A0-8B62-4C02A80531B4}" dt="2020-11-30T19:57:00.156" v="1944" actId="2696"/>
          <pc:sldLayoutMkLst>
            <pc:docMk/>
            <pc:sldMasterMk cId="3285093499" sldId="2147483660"/>
            <pc:sldLayoutMk cId="2775386135" sldId="2147483685"/>
          </pc:sldLayoutMkLst>
        </pc:sldLayoutChg>
        <pc:sldLayoutChg chg="del">
          <pc:chgData name="Jesus Ruiz" userId="f7ff746ded29f767" providerId="LiveId" clId="{7B073E42-C484-40A0-8B62-4C02A80531B4}" dt="2020-11-30T19:57:00.156" v="1945" actId="2696"/>
          <pc:sldLayoutMkLst>
            <pc:docMk/>
            <pc:sldMasterMk cId="3285093499" sldId="2147483660"/>
            <pc:sldLayoutMk cId="3943690921" sldId="2147483686"/>
          </pc:sldLayoutMkLst>
        </pc:sldLayoutChg>
        <pc:sldLayoutChg chg="del">
          <pc:chgData name="Jesus Ruiz" userId="f7ff746ded29f767" providerId="LiveId" clId="{7B073E42-C484-40A0-8B62-4C02A80531B4}" dt="2020-11-30T19:57:00.171" v="1946" actId="2696"/>
          <pc:sldLayoutMkLst>
            <pc:docMk/>
            <pc:sldMasterMk cId="3285093499" sldId="2147483660"/>
            <pc:sldLayoutMk cId="1591433513" sldId="2147483687"/>
          </pc:sldLayoutMkLst>
        </pc:sldLayoutChg>
        <pc:sldLayoutChg chg="del">
          <pc:chgData name="Jesus Ruiz" userId="f7ff746ded29f767" providerId="LiveId" clId="{7B073E42-C484-40A0-8B62-4C02A80531B4}" dt="2020-11-30T19:57:00.171" v="1947" actId="2696"/>
          <pc:sldLayoutMkLst>
            <pc:docMk/>
            <pc:sldMasterMk cId="3285093499" sldId="2147483660"/>
            <pc:sldLayoutMk cId="2053081397" sldId="2147483688"/>
          </pc:sldLayoutMkLst>
        </pc:sldLayoutChg>
        <pc:sldLayoutChg chg="del">
          <pc:chgData name="Jesus Ruiz" userId="f7ff746ded29f767" providerId="LiveId" clId="{7B073E42-C484-40A0-8B62-4C02A80531B4}" dt="2020-11-30T19:57:00.187" v="1948" actId="2696"/>
          <pc:sldLayoutMkLst>
            <pc:docMk/>
            <pc:sldMasterMk cId="3285093499" sldId="2147483660"/>
            <pc:sldLayoutMk cId="2392301797" sldId="2147483689"/>
          </pc:sldLayoutMkLst>
        </pc:sldLayoutChg>
        <pc:sldLayoutChg chg="del">
          <pc:chgData name="Jesus Ruiz" userId="f7ff746ded29f767" providerId="LiveId" clId="{7B073E42-C484-40A0-8B62-4C02A80531B4}" dt="2020-11-30T19:57:00.187" v="1949" actId="2696"/>
          <pc:sldLayoutMkLst>
            <pc:docMk/>
            <pc:sldMasterMk cId="3285093499" sldId="2147483660"/>
            <pc:sldLayoutMk cId="2159948345" sldId="2147483690"/>
          </pc:sldLayoutMkLst>
        </pc:sldLayoutChg>
        <pc:sldLayoutChg chg="del">
          <pc:chgData name="Jesus Ruiz" userId="f7ff746ded29f767" providerId="LiveId" clId="{7B073E42-C484-40A0-8B62-4C02A80531B4}" dt="2020-11-30T19:57:00.187" v="1950" actId="2696"/>
          <pc:sldLayoutMkLst>
            <pc:docMk/>
            <pc:sldMasterMk cId="3285093499" sldId="2147483660"/>
            <pc:sldLayoutMk cId="606293976" sldId="2147483691"/>
          </pc:sldLayoutMkLst>
        </pc:sldLayoutChg>
        <pc:sldLayoutChg chg="del">
          <pc:chgData name="Jesus Ruiz" userId="f7ff746ded29f767" providerId="LiveId" clId="{7B073E42-C484-40A0-8B62-4C02A80531B4}" dt="2020-11-30T19:57:00.203" v="1951" actId="2696"/>
          <pc:sldLayoutMkLst>
            <pc:docMk/>
            <pc:sldMasterMk cId="3285093499" sldId="2147483660"/>
            <pc:sldLayoutMk cId="2425359153" sldId="2147483692"/>
          </pc:sldLayoutMkLst>
        </pc:sldLayoutChg>
        <pc:sldLayoutChg chg="del">
          <pc:chgData name="Jesus Ruiz" userId="f7ff746ded29f767" providerId="LiveId" clId="{7B073E42-C484-40A0-8B62-4C02A80531B4}" dt="2020-11-30T19:57:00.203" v="1952" actId="2696"/>
          <pc:sldLayoutMkLst>
            <pc:docMk/>
            <pc:sldMasterMk cId="3285093499" sldId="2147483660"/>
            <pc:sldLayoutMk cId="3066089031" sldId="2147483693"/>
          </pc:sldLayoutMkLst>
        </pc:sldLayoutChg>
        <pc:sldLayoutChg chg="del">
          <pc:chgData name="Jesus Ruiz" userId="f7ff746ded29f767" providerId="LiveId" clId="{7B073E42-C484-40A0-8B62-4C02A80531B4}" dt="2020-11-30T19:57:00.218" v="1953" actId="2696"/>
          <pc:sldLayoutMkLst>
            <pc:docMk/>
            <pc:sldMasterMk cId="3285093499" sldId="2147483660"/>
            <pc:sldLayoutMk cId="247402860" sldId="2147483694"/>
          </pc:sldLayoutMkLst>
        </pc:sldLayoutChg>
        <pc:sldLayoutChg chg="del">
          <pc:chgData name="Jesus Ruiz" userId="f7ff746ded29f767" providerId="LiveId" clId="{7B073E42-C484-40A0-8B62-4C02A80531B4}" dt="2020-11-30T19:57:00.218" v="1954" actId="2696"/>
          <pc:sldLayoutMkLst>
            <pc:docMk/>
            <pc:sldMasterMk cId="3285093499" sldId="2147483660"/>
            <pc:sldLayoutMk cId="178823716" sldId="2147483695"/>
          </pc:sldLayoutMkLst>
        </pc:sldLayoutChg>
        <pc:sldLayoutChg chg="del">
          <pc:chgData name="Jesus Ruiz" userId="f7ff746ded29f767" providerId="LiveId" clId="{7B073E42-C484-40A0-8B62-4C02A80531B4}" dt="2020-11-30T19:57:00.234" v="1955" actId="2696"/>
          <pc:sldLayoutMkLst>
            <pc:docMk/>
            <pc:sldMasterMk cId="3285093499" sldId="2147483660"/>
            <pc:sldLayoutMk cId="3887707516" sldId="2147483696"/>
          </pc:sldLayoutMkLst>
        </pc:sldLayoutChg>
        <pc:sldLayoutChg chg="del">
          <pc:chgData name="Jesus Ruiz" userId="f7ff746ded29f767" providerId="LiveId" clId="{7B073E42-C484-40A0-8B62-4C02A80531B4}" dt="2020-11-30T19:57:00.234" v="1956" actId="2696"/>
          <pc:sldLayoutMkLst>
            <pc:docMk/>
            <pc:sldMasterMk cId="3285093499" sldId="2147483660"/>
            <pc:sldLayoutMk cId="3795520367" sldId="2147483697"/>
          </pc:sldLayoutMkLst>
        </pc:sldLayoutChg>
        <pc:sldLayoutChg chg="del">
          <pc:chgData name="Jesus Ruiz" userId="f7ff746ded29f767" providerId="LiveId" clId="{7B073E42-C484-40A0-8B62-4C02A80531B4}" dt="2020-11-30T19:57:00.249" v="1957" actId="2696"/>
          <pc:sldLayoutMkLst>
            <pc:docMk/>
            <pc:sldMasterMk cId="3285093499" sldId="2147483660"/>
            <pc:sldLayoutMk cId="957968607" sldId="2147483698"/>
          </pc:sldLayoutMkLst>
        </pc:sldLayoutChg>
        <pc:sldLayoutChg chg="del">
          <pc:chgData name="Jesus Ruiz" userId="f7ff746ded29f767" providerId="LiveId" clId="{7B073E42-C484-40A0-8B62-4C02A80531B4}" dt="2020-11-30T19:57:00.249" v="1958" actId="2696"/>
          <pc:sldLayoutMkLst>
            <pc:docMk/>
            <pc:sldMasterMk cId="3285093499" sldId="2147483660"/>
            <pc:sldLayoutMk cId="955478957" sldId="2147483699"/>
          </pc:sldLayoutMkLst>
        </pc:sldLayoutChg>
        <pc:sldLayoutChg chg="del">
          <pc:chgData name="Jesus Ruiz" userId="f7ff746ded29f767" providerId="LiveId" clId="{7B073E42-C484-40A0-8B62-4C02A80531B4}" dt="2020-11-30T19:57:00.265" v="1959" actId="2696"/>
          <pc:sldLayoutMkLst>
            <pc:docMk/>
            <pc:sldMasterMk cId="3285093499" sldId="2147483660"/>
            <pc:sldLayoutMk cId="1582035551" sldId="2147483700"/>
          </pc:sldLayoutMkLst>
        </pc:sldLayoutChg>
        <pc:sldLayoutChg chg="del">
          <pc:chgData name="Jesus Ruiz" userId="f7ff746ded29f767" providerId="LiveId" clId="{7B073E42-C484-40A0-8B62-4C02A80531B4}" dt="2020-11-30T19:57:00.265" v="1960" actId="2696"/>
          <pc:sldLayoutMkLst>
            <pc:docMk/>
            <pc:sldMasterMk cId="3285093499" sldId="2147483660"/>
            <pc:sldLayoutMk cId="201720449" sldId="2147483701"/>
          </pc:sldLayoutMkLst>
        </pc:sldLayoutChg>
        <pc:sldLayoutChg chg="del">
          <pc:chgData name="Jesus Ruiz" userId="f7ff746ded29f767" providerId="LiveId" clId="{7B073E42-C484-40A0-8B62-4C02A80531B4}" dt="2020-11-30T19:57:00.281" v="1961" actId="2696"/>
          <pc:sldLayoutMkLst>
            <pc:docMk/>
            <pc:sldMasterMk cId="3285093499" sldId="2147483660"/>
            <pc:sldLayoutMk cId="92337357" sldId="2147483702"/>
          </pc:sldLayoutMkLst>
        </pc:sldLayoutChg>
        <pc:sldLayoutChg chg="del">
          <pc:chgData name="Jesus Ruiz" userId="f7ff746ded29f767" providerId="LiveId" clId="{7B073E42-C484-40A0-8B62-4C02A80531B4}" dt="2020-11-30T19:57:00.281" v="1962" actId="2696"/>
          <pc:sldLayoutMkLst>
            <pc:docMk/>
            <pc:sldMasterMk cId="3285093499" sldId="2147483660"/>
            <pc:sldLayoutMk cId="3169090668" sldId="2147483703"/>
          </pc:sldLayoutMkLst>
        </pc:sldLayoutChg>
        <pc:sldLayoutChg chg="del">
          <pc:chgData name="Jesus Ruiz" userId="f7ff746ded29f767" providerId="LiveId" clId="{7B073E42-C484-40A0-8B62-4C02A80531B4}" dt="2020-11-30T19:57:00.281" v="1963" actId="2696"/>
          <pc:sldLayoutMkLst>
            <pc:docMk/>
            <pc:sldMasterMk cId="3285093499" sldId="2147483660"/>
            <pc:sldLayoutMk cId="1959093246" sldId="2147483704"/>
          </pc:sldLayoutMkLst>
        </pc:sldLayoutChg>
        <pc:sldLayoutChg chg="del">
          <pc:chgData name="Jesus Ruiz" userId="f7ff746ded29f767" providerId="LiveId" clId="{7B073E42-C484-40A0-8B62-4C02A80531B4}" dt="2020-11-30T19:57:00.296" v="1964" actId="2696"/>
          <pc:sldLayoutMkLst>
            <pc:docMk/>
            <pc:sldMasterMk cId="3285093499" sldId="2147483660"/>
            <pc:sldLayoutMk cId="1699024984" sldId="2147483705"/>
          </pc:sldLayoutMkLst>
        </pc:sldLayoutChg>
        <pc:sldLayoutChg chg="del">
          <pc:chgData name="Jesus Ruiz" userId="f7ff746ded29f767" providerId="LiveId" clId="{7B073E42-C484-40A0-8B62-4C02A80531B4}" dt="2020-11-30T19:57:00.296" v="1965" actId="2696"/>
          <pc:sldLayoutMkLst>
            <pc:docMk/>
            <pc:sldMasterMk cId="3285093499" sldId="2147483660"/>
            <pc:sldLayoutMk cId="2341139719" sldId="2147483706"/>
          </pc:sldLayoutMkLst>
        </pc:sldLayoutChg>
        <pc:sldLayoutChg chg="del">
          <pc:chgData name="Jesus Ruiz" userId="f7ff746ded29f767" providerId="LiveId" clId="{7B073E42-C484-40A0-8B62-4C02A80531B4}" dt="2020-11-30T19:57:00.312" v="1966" actId="2696"/>
          <pc:sldLayoutMkLst>
            <pc:docMk/>
            <pc:sldMasterMk cId="3285093499" sldId="2147483660"/>
            <pc:sldLayoutMk cId="217890391" sldId="2147483707"/>
          </pc:sldLayoutMkLst>
        </pc:sldLayoutChg>
        <pc:sldLayoutChg chg="del">
          <pc:chgData name="Jesus Ruiz" userId="f7ff746ded29f767" providerId="LiveId" clId="{7B073E42-C484-40A0-8B62-4C02A80531B4}" dt="2020-11-30T19:57:00.312" v="1967" actId="2696"/>
          <pc:sldLayoutMkLst>
            <pc:docMk/>
            <pc:sldMasterMk cId="3285093499" sldId="2147483660"/>
            <pc:sldLayoutMk cId="2964185884" sldId="2147483708"/>
          </pc:sldLayoutMkLst>
        </pc:sldLayoutChg>
        <pc:sldLayoutChg chg="del">
          <pc:chgData name="Jesus Ruiz" userId="f7ff746ded29f767" providerId="LiveId" clId="{7B073E42-C484-40A0-8B62-4C02A80531B4}" dt="2020-11-30T19:57:00.312" v="1968" actId="2696"/>
          <pc:sldLayoutMkLst>
            <pc:docMk/>
            <pc:sldMasterMk cId="3285093499" sldId="2147483660"/>
            <pc:sldLayoutMk cId="1229535493" sldId="2147483709"/>
          </pc:sldLayoutMkLst>
        </pc:sldLayoutChg>
        <pc:sldLayoutChg chg="del">
          <pc:chgData name="Jesus Ruiz" userId="f7ff746ded29f767" providerId="LiveId" clId="{7B073E42-C484-40A0-8B62-4C02A80531B4}" dt="2020-11-30T19:57:00.328" v="1969" actId="2696"/>
          <pc:sldLayoutMkLst>
            <pc:docMk/>
            <pc:sldMasterMk cId="3285093499" sldId="2147483660"/>
            <pc:sldLayoutMk cId="2361928930" sldId="2147483710"/>
          </pc:sldLayoutMkLst>
        </pc:sldLayoutChg>
        <pc:sldLayoutChg chg="del">
          <pc:chgData name="Jesus Ruiz" userId="f7ff746ded29f767" providerId="LiveId" clId="{7B073E42-C484-40A0-8B62-4C02A80531B4}" dt="2020-11-30T19:57:00.328" v="1970" actId="2696"/>
          <pc:sldLayoutMkLst>
            <pc:docMk/>
            <pc:sldMasterMk cId="3285093499" sldId="2147483660"/>
            <pc:sldLayoutMk cId="3882106910" sldId="2147483711"/>
          </pc:sldLayoutMkLst>
        </pc:sldLayoutChg>
        <pc:sldLayoutChg chg="del">
          <pc:chgData name="Jesus Ruiz" userId="f7ff746ded29f767" providerId="LiveId" clId="{7B073E42-C484-40A0-8B62-4C02A80531B4}" dt="2020-11-30T19:57:00.343" v="1971" actId="2696"/>
          <pc:sldLayoutMkLst>
            <pc:docMk/>
            <pc:sldMasterMk cId="3285093499" sldId="2147483660"/>
            <pc:sldLayoutMk cId="2348525749" sldId="2147483712"/>
          </pc:sldLayoutMkLst>
        </pc:sldLayoutChg>
        <pc:sldLayoutChg chg="del">
          <pc:chgData name="Jesus Ruiz" userId="f7ff746ded29f767" providerId="LiveId" clId="{7B073E42-C484-40A0-8B62-4C02A80531B4}" dt="2020-11-30T19:57:00.343" v="1972" actId="2696"/>
          <pc:sldLayoutMkLst>
            <pc:docMk/>
            <pc:sldMasterMk cId="3285093499" sldId="2147483660"/>
            <pc:sldLayoutMk cId="1459707394" sldId="2147483713"/>
          </pc:sldLayoutMkLst>
        </pc:sldLayoutChg>
        <pc:sldLayoutChg chg="del">
          <pc:chgData name="Jesus Ruiz" userId="f7ff746ded29f767" providerId="LiveId" clId="{7B073E42-C484-40A0-8B62-4C02A80531B4}" dt="2020-11-30T19:57:00.343" v="1973" actId="2696"/>
          <pc:sldLayoutMkLst>
            <pc:docMk/>
            <pc:sldMasterMk cId="3285093499" sldId="2147483660"/>
            <pc:sldLayoutMk cId="2248050269" sldId="2147483714"/>
          </pc:sldLayoutMkLst>
        </pc:sldLayoutChg>
        <pc:sldLayoutChg chg="del">
          <pc:chgData name="Jesus Ruiz" userId="f7ff746ded29f767" providerId="LiveId" clId="{7B073E42-C484-40A0-8B62-4C02A80531B4}" dt="2020-11-30T19:57:00.359" v="1974" actId="2696"/>
          <pc:sldLayoutMkLst>
            <pc:docMk/>
            <pc:sldMasterMk cId="3285093499" sldId="2147483660"/>
            <pc:sldLayoutMk cId="3471667711" sldId="2147483715"/>
          </pc:sldLayoutMkLst>
        </pc:sldLayoutChg>
        <pc:sldLayoutChg chg="del">
          <pc:chgData name="Jesus Ruiz" userId="f7ff746ded29f767" providerId="LiveId" clId="{7B073E42-C484-40A0-8B62-4C02A80531B4}" dt="2020-11-30T19:57:00.359" v="1975" actId="2696"/>
          <pc:sldLayoutMkLst>
            <pc:docMk/>
            <pc:sldMasterMk cId="3285093499" sldId="2147483660"/>
            <pc:sldLayoutMk cId="2353207962" sldId="2147483716"/>
          </pc:sldLayoutMkLst>
        </pc:sldLayoutChg>
        <pc:sldLayoutChg chg="del">
          <pc:chgData name="Jesus Ruiz" userId="f7ff746ded29f767" providerId="LiveId" clId="{7B073E42-C484-40A0-8B62-4C02A80531B4}" dt="2020-11-30T19:57:00.374" v="1976" actId="2696"/>
          <pc:sldLayoutMkLst>
            <pc:docMk/>
            <pc:sldMasterMk cId="3285093499" sldId="2147483660"/>
            <pc:sldLayoutMk cId="559900652" sldId="2147483717"/>
          </pc:sldLayoutMkLst>
        </pc:sldLayoutChg>
        <pc:sldLayoutChg chg="del">
          <pc:chgData name="Jesus Ruiz" userId="f7ff746ded29f767" providerId="LiveId" clId="{7B073E42-C484-40A0-8B62-4C02A80531B4}" dt="2020-11-30T19:57:00.374" v="1977" actId="2696"/>
          <pc:sldLayoutMkLst>
            <pc:docMk/>
            <pc:sldMasterMk cId="3285093499" sldId="2147483660"/>
            <pc:sldLayoutMk cId="3743266310" sldId="2147483718"/>
          </pc:sldLayoutMkLst>
        </pc:sldLayoutChg>
        <pc:sldLayoutChg chg="del">
          <pc:chgData name="Jesus Ruiz" userId="f7ff746ded29f767" providerId="LiveId" clId="{7B073E42-C484-40A0-8B62-4C02A80531B4}" dt="2020-11-30T19:57:00.374" v="1978" actId="2696"/>
          <pc:sldLayoutMkLst>
            <pc:docMk/>
            <pc:sldMasterMk cId="3285093499" sldId="2147483660"/>
            <pc:sldLayoutMk cId="2384158219" sldId="2147483719"/>
          </pc:sldLayoutMkLst>
        </pc:sldLayoutChg>
        <pc:sldLayoutChg chg="del">
          <pc:chgData name="Jesus Ruiz" userId="f7ff746ded29f767" providerId="LiveId" clId="{7B073E42-C484-40A0-8B62-4C02A80531B4}" dt="2020-11-30T19:57:00.374" v="1979" actId="2696"/>
          <pc:sldLayoutMkLst>
            <pc:docMk/>
            <pc:sldMasterMk cId="3285093499" sldId="2147483660"/>
            <pc:sldLayoutMk cId="563314853" sldId="2147483720"/>
          </pc:sldLayoutMkLst>
        </pc:sldLayoutChg>
        <pc:sldLayoutChg chg="del">
          <pc:chgData name="Jesus Ruiz" userId="f7ff746ded29f767" providerId="LiveId" clId="{7B073E42-C484-40A0-8B62-4C02A80531B4}" dt="2020-11-30T19:57:00.390" v="1980" actId="2696"/>
          <pc:sldLayoutMkLst>
            <pc:docMk/>
            <pc:sldMasterMk cId="3285093499" sldId="2147483660"/>
            <pc:sldLayoutMk cId="3191126705" sldId="2147483721"/>
          </pc:sldLayoutMkLst>
        </pc:sldLayoutChg>
      </pc:sldMasterChg>
      <pc:sldMasterChg chg="del delSldLayout">
        <pc:chgData name="Jesus Ruiz" userId="f7ff746ded29f767" providerId="LiveId" clId="{7B073E42-C484-40A0-8B62-4C02A80531B4}" dt="2020-11-29T21:13:59.714" v="616" actId="700"/>
        <pc:sldMasterMkLst>
          <pc:docMk/>
          <pc:sldMasterMk cId="3466488754" sldId="2147483660"/>
        </pc:sldMasterMkLst>
        <pc:sldLayoutChg chg="del">
          <pc:chgData name="Jesus Ruiz" userId="f7ff746ded29f767" providerId="LiveId" clId="{7B073E42-C484-40A0-8B62-4C02A80531B4}" dt="2020-11-29T21:13:59.714" v="616" actId="700"/>
          <pc:sldLayoutMkLst>
            <pc:docMk/>
            <pc:sldMasterMk cId="3466488754" sldId="2147483660"/>
            <pc:sldLayoutMk cId="129737893" sldId="2147483661"/>
          </pc:sldLayoutMkLst>
        </pc:sldLayoutChg>
        <pc:sldLayoutChg chg="del">
          <pc:chgData name="Jesus Ruiz" userId="f7ff746ded29f767" providerId="LiveId" clId="{7B073E42-C484-40A0-8B62-4C02A80531B4}" dt="2020-11-29T21:13:59.714" v="616" actId="700"/>
          <pc:sldLayoutMkLst>
            <pc:docMk/>
            <pc:sldMasterMk cId="3466488754" sldId="2147483660"/>
            <pc:sldLayoutMk cId="2756754268" sldId="2147483662"/>
          </pc:sldLayoutMkLst>
        </pc:sldLayoutChg>
        <pc:sldLayoutChg chg="del">
          <pc:chgData name="Jesus Ruiz" userId="f7ff746ded29f767" providerId="LiveId" clId="{7B073E42-C484-40A0-8B62-4C02A80531B4}" dt="2020-11-29T21:13:59.714" v="616" actId="700"/>
          <pc:sldLayoutMkLst>
            <pc:docMk/>
            <pc:sldMasterMk cId="3466488754" sldId="2147483660"/>
            <pc:sldLayoutMk cId="872478102" sldId="2147483663"/>
          </pc:sldLayoutMkLst>
        </pc:sldLayoutChg>
        <pc:sldLayoutChg chg="del">
          <pc:chgData name="Jesus Ruiz" userId="f7ff746ded29f767" providerId="LiveId" clId="{7B073E42-C484-40A0-8B62-4C02A80531B4}" dt="2020-11-29T21:13:59.714" v="616" actId="700"/>
          <pc:sldLayoutMkLst>
            <pc:docMk/>
            <pc:sldMasterMk cId="3466488754" sldId="2147483660"/>
            <pc:sldLayoutMk cId="3741733900" sldId="2147483664"/>
          </pc:sldLayoutMkLst>
        </pc:sldLayoutChg>
        <pc:sldLayoutChg chg="del">
          <pc:chgData name="Jesus Ruiz" userId="f7ff746ded29f767" providerId="LiveId" clId="{7B073E42-C484-40A0-8B62-4C02A80531B4}" dt="2020-11-29T21:13:59.714" v="616" actId="700"/>
          <pc:sldLayoutMkLst>
            <pc:docMk/>
            <pc:sldMasterMk cId="3466488754" sldId="2147483660"/>
            <pc:sldLayoutMk cId="1655904699" sldId="2147483665"/>
          </pc:sldLayoutMkLst>
        </pc:sldLayoutChg>
        <pc:sldLayoutChg chg="del">
          <pc:chgData name="Jesus Ruiz" userId="f7ff746ded29f767" providerId="LiveId" clId="{7B073E42-C484-40A0-8B62-4C02A80531B4}" dt="2020-11-29T21:13:59.714" v="616" actId="700"/>
          <pc:sldLayoutMkLst>
            <pc:docMk/>
            <pc:sldMasterMk cId="3466488754" sldId="2147483660"/>
            <pc:sldLayoutMk cId="63498951" sldId="2147483666"/>
          </pc:sldLayoutMkLst>
        </pc:sldLayoutChg>
        <pc:sldLayoutChg chg="del">
          <pc:chgData name="Jesus Ruiz" userId="f7ff746ded29f767" providerId="LiveId" clId="{7B073E42-C484-40A0-8B62-4C02A80531B4}" dt="2020-11-29T21:13:59.714" v="616" actId="700"/>
          <pc:sldLayoutMkLst>
            <pc:docMk/>
            <pc:sldMasterMk cId="3466488754" sldId="2147483660"/>
            <pc:sldLayoutMk cId="2598663284" sldId="2147483667"/>
          </pc:sldLayoutMkLst>
        </pc:sldLayoutChg>
        <pc:sldLayoutChg chg="del">
          <pc:chgData name="Jesus Ruiz" userId="f7ff746ded29f767" providerId="LiveId" clId="{7B073E42-C484-40A0-8B62-4C02A80531B4}" dt="2020-11-29T21:13:59.714" v="616" actId="700"/>
          <pc:sldLayoutMkLst>
            <pc:docMk/>
            <pc:sldMasterMk cId="3466488754" sldId="2147483660"/>
            <pc:sldLayoutMk cId="1109395982" sldId="2147483668"/>
          </pc:sldLayoutMkLst>
        </pc:sldLayoutChg>
        <pc:sldLayoutChg chg="del">
          <pc:chgData name="Jesus Ruiz" userId="f7ff746ded29f767" providerId="LiveId" clId="{7B073E42-C484-40A0-8B62-4C02A80531B4}" dt="2020-11-29T21:13:59.714" v="616" actId="700"/>
          <pc:sldLayoutMkLst>
            <pc:docMk/>
            <pc:sldMasterMk cId="3466488754" sldId="2147483660"/>
            <pc:sldLayoutMk cId="2261627408" sldId="2147483669"/>
          </pc:sldLayoutMkLst>
        </pc:sldLayoutChg>
        <pc:sldLayoutChg chg="del">
          <pc:chgData name="Jesus Ruiz" userId="f7ff746ded29f767" providerId="LiveId" clId="{7B073E42-C484-40A0-8B62-4C02A80531B4}" dt="2020-11-29T21:13:59.714" v="616" actId="700"/>
          <pc:sldLayoutMkLst>
            <pc:docMk/>
            <pc:sldMasterMk cId="3466488754" sldId="2147483660"/>
            <pc:sldLayoutMk cId="2189914092" sldId="2147483670"/>
          </pc:sldLayoutMkLst>
        </pc:sldLayoutChg>
        <pc:sldLayoutChg chg="del">
          <pc:chgData name="Jesus Ruiz" userId="f7ff746ded29f767" providerId="LiveId" clId="{7B073E42-C484-40A0-8B62-4C02A80531B4}" dt="2020-11-29T21:13:59.714" v="616" actId="700"/>
          <pc:sldLayoutMkLst>
            <pc:docMk/>
            <pc:sldMasterMk cId="3466488754" sldId="2147483660"/>
            <pc:sldLayoutMk cId="4228091348" sldId="2147483671"/>
          </pc:sldLayoutMkLst>
        </pc:sldLayoutChg>
      </pc:sldMasterChg>
      <pc:sldMasterChg chg="delSldLayout">
        <pc:chgData name="Jesus Ruiz" userId="f7ff746ded29f767" providerId="LiveId" clId="{7B073E42-C484-40A0-8B62-4C02A80531B4}" dt="2020-12-07T18:12:05.323" v="13132" actId="2696"/>
        <pc:sldMasterMkLst>
          <pc:docMk/>
          <pc:sldMasterMk cId="3952043828" sldId="2147483660"/>
        </pc:sldMasterMkLst>
        <pc:sldLayoutChg chg="del">
          <pc:chgData name="Jesus Ruiz" userId="f7ff746ded29f767" providerId="LiveId" clId="{7B073E42-C484-40A0-8B62-4C02A80531B4}" dt="2020-12-07T18:12:05.323" v="13132" actId="2696"/>
          <pc:sldLayoutMkLst>
            <pc:docMk/>
            <pc:sldMasterMk cId="3952043828" sldId="2147483660"/>
            <pc:sldLayoutMk cId="1535035872" sldId="2147483717"/>
          </pc:sldLayoutMkLst>
        </pc:sldLayoutChg>
      </pc:sldMasterChg>
      <pc:sldMasterChg chg="del delSldLayout">
        <pc:chgData name="Jesus Ruiz" userId="f7ff746ded29f767" providerId="LiveId" clId="{7B073E42-C484-40A0-8B62-4C02A80531B4}" dt="2020-11-29T21:06:19.672" v="608" actId="700"/>
        <pc:sldMasterMkLst>
          <pc:docMk/>
          <pc:sldMasterMk cId="4111173844" sldId="2147483660"/>
        </pc:sldMasterMkLst>
        <pc:sldLayoutChg chg="del">
          <pc:chgData name="Jesus Ruiz" userId="f7ff746ded29f767" providerId="LiveId" clId="{7B073E42-C484-40A0-8B62-4C02A80531B4}" dt="2020-11-29T21:06:19.672" v="608" actId="700"/>
          <pc:sldLayoutMkLst>
            <pc:docMk/>
            <pc:sldMasterMk cId="4111173844" sldId="2147483660"/>
            <pc:sldLayoutMk cId="2900862731" sldId="2147483661"/>
          </pc:sldLayoutMkLst>
        </pc:sldLayoutChg>
        <pc:sldLayoutChg chg="del">
          <pc:chgData name="Jesus Ruiz" userId="f7ff746ded29f767" providerId="LiveId" clId="{7B073E42-C484-40A0-8B62-4C02A80531B4}" dt="2020-11-29T21:06:19.672" v="608" actId="700"/>
          <pc:sldLayoutMkLst>
            <pc:docMk/>
            <pc:sldMasterMk cId="4111173844" sldId="2147483660"/>
            <pc:sldLayoutMk cId="733654309" sldId="2147483662"/>
          </pc:sldLayoutMkLst>
        </pc:sldLayoutChg>
        <pc:sldLayoutChg chg="del">
          <pc:chgData name="Jesus Ruiz" userId="f7ff746ded29f767" providerId="LiveId" clId="{7B073E42-C484-40A0-8B62-4C02A80531B4}" dt="2020-11-29T21:06:19.672" v="608" actId="700"/>
          <pc:sldLayoutMkLst>
            <pc:docMk/>
            <pc:sldMasterMk cId="4111173844" sldId="2147483660"/>
            <pc:sldLayoutMk cId="2866737760" sldId="2147483663"/>
          </pc:sldLayoutMkLst>
        </pc:sldLayoutChg>
        <pc:sldLayoutChg chg="del">
          <pc:chgData name="Jesus Ruiz" userId="f7ff746ded29f767" providerId="LiveId" clId="{7B073E42-C484-40A0-8B62-4C02A80531B4}" dt="2020-11-29T21:06:19.672" v="608" actId="700"/>
          <pc:sldLayoutMkLst>
            <pc:docMk/>
            <pc:sldMasterMk cId="4111173844" sldId="2147483660"/>
            <pc:sldLayoutMk cId="3715189120" sldId="2147483664"/>
          </pc:sldLayoutMkLst>
        </pc:sldLayoutChg>
        <pc:sldLayoutChg chg="del">
          <pc:chgData name="Jesus Ruiz" userId="f7ff746ded29f767" providerId="LiveId" clId="{7B073E42-C484-40A0-8B62-4C02A80531B4}" dt="2020-11-29T21:06:19.672" v="608" actId="700"/>
          <pc:sldLayoutMkLst>
            <pc:docMk/>
            <pc:sldMasterMk cId="4111173844" sldId="2147483660"/>
            <pc:sldLayoutMk cId="2560729672" sldId="2147483665"/>
          </pc:sldLayoutMkLst>
        </pc:sldLayoutChg>
        <pc:sldLayoutChg chg="del">
          <pc:chgData name="Jesus Ruiz" userId="f7ff746ded29f767" providerId="LiveId" clId="{7B073E42-C484-40A0-8B62-4C02A80531B4}" dt="2020-11-29T21:06:19.672" v="608" actId="700"/>
          <pc:sldLayoutMkLst>
            <pc:docMk/>
            <pc:sldMasterMk cId="4111173844" sldId="2147483660"/>
            <pc:sldLayoutMk cId="2819314563" sldId="2147483666"/>
          </pc:sldLayoutMkLst>
        </pc:sldLayoutChg>
        <pc:sldLayoutChg chg="del">
          <pc:chgData name="Jesus Ruiz" userId="f7ff746ded29f767" providerId="LiveId" clId="{7B073E42-C484-40A0-8B62-4C02A80531B4}" dt="2020-11-29T21:06:19.672" v="608" actId="700"/>
          <pc:sldLayoutMkLst>
            <pc:docMk/>
            <pc:sldMasterMk cId="4111173844" sldId="2147483660"/>
            <pc:sldLayoutMk cId="1427446350" sldId="2147483667"/>
          </pc:sldLayoutMkLst>
        </pc:sldLayoutChg>
        <pc:sldLayoutChg chg="del">
          <pc:chgData name="Jesus Ruiz" userId="f7ff746ded29f767" providerId="LiveId" clId="{7B073E42-C484-40A0-8B62-4C02A80531B4}" dt="2020-11-29T21:06:19.672" v="608" actId="700"/>
          <pc:sldLayoutMkLst>
            <pc:docMk/>
            <pc:sldMasterMk cId="4111173844" sldId="2147483660"/>
            <pc:sldLayoutMk cId="1102683809" sldId="2147483668"/>
          </pc:sldLayoutMkLst>
        </pc:sldLayoutChg>
        <pc:sldLayoutChg chg="del">
          <pc:chgData name="Jesus Ruiz" userId="f7ff746ded29f767" providerId="LiveId" clId="{7B073E42-C484-40A0-8B62-4C02A80531B4}" dt="2020-11-29T21:06:19.672" v="608" actId="700"/>
          <pc:sldLayoutMkLst>
            <pc:docMk/>
            <pc:sldMasterMk cId="4111173844" sldId="2147483660"/>
            <pc:sldLayoutMk cId="1826277469" sldId="2147483669"/>
          </pc:sldLayoutMkLst>
        </pc:sldLayoutChg>
        <pc:sldLayoutChg chg="del">
          <pc:chgData name="Jesus Ruiz" userId="f7ff746ded29f767" providerId="LiveId" clId="{7B073E42-C484-40A0-8B62-4C02A80531B4}" dt="2020-11-29T21:06:19.672" v="608" actId="700"/>
          <pc:sldLayoutMkLst>
            <pc:docMk/>
            <pc:sldMasterMk cId="4111173844" sldId="2147483660"/>
            <pc:sldLayoutMk cId="1733095258" sldId="2147483670"/>
          </pc:sldLayoutMkLst>
        </pc:sldLayoutChg>
        <pc:sldLayoutChg chg="del">
          <pc:chgData name="Jesus Ruiz" userId="f7ff746ded29f767" providerId="LiveId" clId="{7B073E42-C484-40A0-8B62-4C02A80531B4}" dt="2020-11-29T21:06:19.672" v="608" actId="700"/>
          <pc:sldLayoutMkLst>
            <pc:docMk/>
            <pc:sldMasterMk cId="4111173844" sldId="2147483660"/>
            <pc:sldLayoutMk cId="1993221449" sldId="2147483671"/>
          </pc:sldLayoutMkLst>
        </pc:sldLayoutChg>
      </pc:sldMasterChg>
    </pc:docChg>
  </pc:docChgLst>
  <pc:docChgLst>
    <pc:chgData name="Jesus Ruiz" userId="f7ff746ded29f767" providerId="LiveId" clId="{F7380B36-A9B8-4434-9BDE-9F8EBC8E026A}"/>
    <pc:docChg chg="undo redo custSel addSld delSld modSld sldOrd">
      <pc:chgData name="Jesus Ruiz" userId="f7ff746ded29f767" providerId="LiveId" clId="{F7380B36-A9B8-4434-9BDE-9F8EBC8E026A}" dt="2021-02-01T11:01:53.560" v="3898" actId="47"/>
      <pc:docMkLst>
        <pc:docMk/>
      </pc:docMkLst>
      <pc:sldChg chg="addSp delSp modSp add mod modNotesTx">
        <pc:chgData name="Jesus Ruiz" userId="f7ff746ded29f767" providerId="LiveId" clId="{F7380B36-A9B8-4434-9BDE-9F8EBC8E026A}" dt="2021-02-01T06:22:30.934" v="2944" actId="6549"/>
        <pc:sldMkLst>
          <pc:docMk/>
          <pc:sldMk cId="613475390" sldId="256"/>
        </pc:sldMkLst>
        <pc:spChg chg="add del mod">
          <ac:chgData name="Jesus Ruiz" userId="f7ff746ded29f767" providerId="LiveId" clId="{F7380B36-A9B8-4434-9BDE-9F8EBC8E026A}" dt="2021-02-01T04:29:51.241" v="993" actId="21"/>
          <ac:spMkLst>
            <pc:docMk/>
            <pc:sldMk cId="613475390" sldId="256"/>
            <ac:spMk id="5" creationId="{DE782C46-0F25-4E15-8887-CBA064567AE4}"/>
          </ac:spMkLst>
        </pc:spChg>
      </pc:sldChg>
      <pc:sldChg chg="modNotesTx">
        <pc:chgData name="Jesus Ruiz" userId="f7ff746ded29f767" providerId="LiveId" clId="{F7380B36-A9B8-4434-9BDE-9F8EBC8E026A}" dt="2021-02-01T06:31:29.945" v="3705" actId="20577"/>
        <pc:sldMkLst>
          <pc:docMk/>
          <pc:sldMk cId="354682736" sldId="260"/>
        </pc:sldMkLst>
      </pc:sldChg>
      <pc:sldChg chg="del">
        <pc:chgData name="Jesus Ruiz" userId="f7ff746ded29f767" providerId="LiveId" clId="{F7380B36-A9B8-4434-9BDE-9F8EBC8E026A}" dt="2021-02-01T05:28:23.458" v="1385" actId="47"/>
        <pc:sldMkLst>
          <pc:docMk/>
          <pc:sldMk cId="665142183" sldId="263"/>
        </pc:sldMkLst>
      </pc:sldChg>
      <pc:sldChg chg="del">
        <pc:chgData name="Jesus Ruiz" userId="f7ff746ded29f767" providerId="LiveId" clId="{F7380B36-A9B8-4434-9BDE-9F8EBC8E026A}" dt="2021-02-01T04:31:39.896" v="1000" actId="2696"/>
        <pc:sldMkLst>
          <pc:docMk/>
          <pc:sldMk cId="370032877" sldId="268"/>
        </pc:sldMkLst>
      </pc:sldChg>
      <pc:sldChg chg="add">
        <pc:chgData name="Jesus Ruiz" userId="f7ff746ded29f767" providerId="LiveId" clId="{F7380B36-A9B8-4434-9BDE-9F8EBC8E026A}" dt="2021-02-01T04:31:55.730" v="1001"/>
        <pc:sldMkLst>
          <pc:docMk/>
          <pc:sldMk cId="711512044" sldId="268"/>
        </pc:sldMkLst>
      </pc:sldChg>
      <pc:sldChg chg="del">
        <pc:chgData name="Jesus Ruiz" userId="f7ff746ded29f767" providerId="LiveId" clId="{F7380B36-A9B8-4434-9BDE-9F8EBC8E026A}" dt="2021-01-31T19:26:20.337" v="135" actId="2696"/>
        <pc:sldMkLst>
          <pc:docMk/>
          <pc:sldMk cId="2810694460" sldId="346"/>
        </pc:sldMkLst>
      </pc:sldChg>
      <pc:sldChg chg="add del">
        <pc:chgData name="Jesus Ruiz" userId="f7ff746ded29f767" providerId="LiveId" clId="{F7380B36-A9B8-4434-9BDE-9F8EBC8E026A}" dt="2021-02-01T10:59:42.818" v="3895" actId="47"/>
        <pc:sldMkLst>
          <pc:docMk/>
          <pc:sldMk cId="4113973876" sldId="346"/>
        </pc:sldMkLst>
      </pc:sldChg>
      <pc:sldChg chg="add">
        <pc:chgData name="Jesus Ruiz" userId="f7ff746ded29f767" providerId="LiveId" clId="{F7380B36-A9B8-4434-9BDE-9F8EBC8E026A}" dt="2021-01-31T20:06:11.592" v="567"/>
        <pc:sldMkLst>
          <pc:docMk/>
          <pc:sldMk cId="4111424402" sldId="819"/>
        </pc:sldMkLst>
      </pc:sldChg>
      <pc:sldChg chg="add modNotesTx">
        <pc:chgData name="Jesus Ruiz" userId="f7ff746ded29f767" providerId="LiveId" clId="{F7380B36-A9B8-4434-9BDE-9F8EBC8E026A}" dt="2021-02-01T05:48:16.145" v="2058" actId="20577"/>
        <pc:sldMkLst>
          <pc:docMk/>
          <pc:sldMk cId="35484319" sldId="2100"/>
        </pc:sldMkLst>
        <pc:spChg chg="mod">
          <ac:chgData name="Jesus Ruiz" userId="f7ff746ded29f767" providerId="LiveId" clId="{F7380B36-A9B8-4434-9BDE-9F8EBC8E026A}" dt="2021-01-31T20:20:59.405" v="665" actId="108"/>
          <ac:spMkLst>
            <pc:docMk/>
            <pc:sldMk cId="35484319" sldId="2100"/>
            <ac:spMk id="2" creationId="{04D2FF1B-4370-43D6-9264-990510B2E468}"/>
          </ac:spMkLst>
        </pc:spChg>
        <pc:spChg chg="add mod">
          <ac:chgData name="Jesus Ruiz" userId="f7ff746ded29f767" providerId="LiveId" clId="{F7380B36-A9B8-4434-9BDE-9F8EBC8E026A}" dt="2021-01-31T20:21:14.988" v="666"/>
          <ac:spMkLst>
            <pc:docMk/>
            <pc:sldMk cId="35484319" sldId="2100"/>
            <ac:spMk id="4" creationId="{1E657379-0832-4AAE-BCF8-E9D2A6A0D558}"/>
          </ac:spMkLst>
        </pc:spChg>
      </pc:sldChg>
      <pc:sldChg chg="add del">
        <pc:chgData name="Jesus Ruiz" userId="f7ff746ded29f767" providerId="LiveId" clId="{F7380B36-A9B8-4434-9BDE-9F8EBC8E026A}" dt="2021-02-01T05:23:05.820" v="1368" actId="2696"/>
        <pc:sldMkLst>
          <pc:docMk/>
          <pc:sldMk cId="2024605250" sldId="2100"/>
        </pc:sldMkLst>
      </pc:sldChg>
      <pc:sldChg chg="modSp add del mod">
        <pc:chgData name="Jesus Ruiz" userId="f7ff746ded29f767" providerId="LiveId" clId="{F7380B36-A9B8-4434-9BDE-9F8EBC8E026A}" dt="2021-01-31T20:19:15.932" v="642" actId="47"/>
        <pc:sldMkLst>
          <pc:docMk/>
          <pc:sldMk cId="3703726435" sldId="2103"/>
        </pc:sldMkLst>
        <pc:spChg chg="mod">
          <ac:chgData name="Jesus Ruiz" userId="f7ff746ded29f767" providerId="LiveId" clId="{F7380B36-A9B8-4434-9BDE-9F8EBC8E026A}" dt="2021-01-31T20:16:36.695" v="576" actId="1076"/>
          <ac:spMkLst>
            <pc:docMk/>
            <pc:sldMk cId="3703726435" sldId="2103"/>
            <ac:spMk id="14" creationId="{25CA8772-D8EA-4A89-B64F-39A1F16544F6}"/>
          </ac:spMkLst>
        </pc:spChg>
      </pc:sldChg>
      <pc:sldChg chg="modNotesTx">
        <pc:chgData name="Jesus Ruiz" userId="f7ff746ded29f767" providerId="LiveId" clId="{F7380B36-A9B8-4434-9BDE-9F8EBC8E026A}" dt="2021-02-01T05:51:59.082" v="2311" actId="20577"/>
        <pc:sldMkLst>
          <pc:docMk/>
          <pc:sldMk cId="4194297412" sldId="2104"/>
        </pc:sldMkLst>
      </pc:sldChg>
      <pc:sldChg chg="add">
        <pc:chgData name="Jesus Ruiz" userId="f7ff746ded29f767" providerId="LiveId" clId="{F7380B36-A9B8-4434-9BDE-9F8EBC8E026A}" dt="2021-01-31T20:06:11.592" v="567"/>
        <pc:sldMkLst>
          <pc:docMk/>
          <pc:sldMk cId="1669595962" sldId="2106"/>
        </pc:sldMkLst>
      </pc:sldChg>
      <pc:sldChg chg="add">
        <pc:chgData name="Jesus Ruiz" userId="f7ff746ded29f767" providerId="LiveId" clId="{F7380B36-A9B8-4434-9BDE-9F8EBC8E026A}" dt="2021-02-01T05:45:35.844" v="2055"/>
        <pc:sldMkLst>
          <pc:docMk/>
          <pc:sldMk cId="2275051489" sldId="2114"/>
        </pc:sldMkLst>
      </pc:sldChg>
      <pc:sldChg chg="modSp mod ord">
        <pc:chgData name="Jesus Ruiz" userId="f7ff746ded29f767" providerId="LiveId" clId="{F7380B36-A9B8-4434-9BDE-9F8EBC8E026A}" dt="2021-02-01T05:18:57.896" v="1361" actId="1035"/>
        <pc:sldMkLst>
          <pc:docMk/>
          <pc:sldMk cId="1550547569" sldId="2119"/>
        </pc:sldMkLst>
        <pc:spChg chg="mod">
          <ac:chgData name="Jesus Ruiz" userId="f7ff746ded29f767" providerId="LiveId" clId="{F7380B36-A9B8-4434-9BDE-9F8EBC8E026A}" dt="2021-02-01T05:18:36.211" v="1343" actId="1076"/>
          <ac:spMkLst>
            <pc:docMk/>
            <pc:sldMk cId="1550547569" sldId="2119"/>
            <ac:spMk id="2" creationId="{B06CF7AC-BC08-4C01-9C66-13A04E2B6CC1}"/>
          </ac:spMkLst>
        </pc:spChg>
        <pc:spChg chg="mod">
          <ac:chgData name="Jesus Ruiz" userId="f7ff746ded29f767" providerId="LiveId" clId="{F7380B36-A9B8-4434-9BDE-9F8EBC8E026A}" dt="2021-02-01T05:18:16.606" v="1338" actId="1076"/>
          <ac:spMkLst>
            <pc:docMk/>
            <pc:sldMk cId="1550547569" sldId="2119"/>
            <ac:spMk id="13" creationId="{8593A317-46D1-4CD0-97BE-64ACB42B861B}"/>
          </ac:spMkLst>
        </pc:spChg>
        <pc:spChg chg="mod">
          <ac:chgData name="Jesus Ruiz" userId="f7ff746ded29f767" providerId="LiveId" clId="{F7380B36-A9B8-4434-9BDE-9F8EBC8E026A}" dt="2021-02-01T05:18:57.896" v="1361" actId="1035"/>
          <ac:spMkLst>
            <pc:docMk/>
            <pc:sldMk cId="1550547569" sldId="2119"/>
            <ac:spMk id="16" creationId="{E523E211-AF86-4937-B6BB-6AE18D8A3792}"/>
          </ac:spMkLst>
        </pc:spChg>
        <pc:spChg chg="mod">
          <ac:chgData name="Jesus Ruiz" userId="f7ff746ded29f767" providerId="LiveId" clId="{F7380B36-A9B8-4434-9BDE-9F8EBC8E026A}" dt="2021-02-01T05:18:41.939" v="1344" actId="113"/>
          <ac:spMkLst>
            <pc:docMk/>
            <pc:sldMk cId="1550547569" sldId="2119"/>
            <ac:spMk id="17" creationId="{E28EDBE5-2912-4B88-9C5D-9339B941A3A5}"/>
          </ac:spMkLst>
        </pc:spChg>
      </pc:sldChg>
      <pc:sldChg chg="modSp add mod">
        <pc:chgData name="Jesus Ruiz" userId="f7ff746ded29f767" providerId="LiveId" clId="{F7380B36-A9B8-4434-9BDE-9F8EBC8E026A}" dt="2021-02-01T04:44:35.697" v="1003" actId="27636"/>
        <pc:sldMkLst>
          <pc:docMk/>
          <pc:sldMk cId="1444278033" sldId="2120"/>
        </pc:sldMkLst>
        <pc:spChg chg="mod">
          <ac:chgData name="Jesus Ruiz" userId="f7ff746ded29f767" providerId="LiveId" clId="{F7380B36-A9B8-4434-9BDE-9F8EBC8E026A}" dt="2021-02-01T04:44:35.697" v="1003" actId="27636"/>
          <ac:spMkLst>
            <pc:docMk/>
            <pc:sldMk cId="1444278033" sldId="2120"/>
            <ac:spMk id="2" creationId="{E462154D-6D1B-4A70-8294-81D05C1BB0BE}"/>
          </ac:spMkLst>
        </pc:spChg>
      </pc:sldChg>
      <pc:sldChg chg="modSp del mod">
        <pc:chgData name="Jesus Ruiz" userId="f7ff746ded29f767" providerId="LiveId" clId="{F7380B36-A9B8-4434-9BDE-9F8EBC8E026A}" dt="2021-02-01T04:31:39.896" v="1000" actId="2696"/>
        <pc:sldMkLst>
          <pc:docMk/>
          <pc:sldMk cId="4086616544" sldId="2120"/>
        </pc:sldMkLst>
        <pc:spChg chg="mod">
          <ac:chgData name="Jesus Ruiz" userId="f7ff746ded29f767" providerId="LiveId" clId="{F7380B36-A9B8-4434-9BDE-9F8EBC8E026A}" dt="2021-01-31T19:55:47.099" v="566" actId="1038"/>
          <ac:spMkLst>
            <pc:docMk/>
            <pc:sldMk cId="4086616544" sldId="2120"/>
            <ac:spMk id="3" creationId="{D4538CAD-4F64-4D40-8AE9-BD816E842182}"/>
          </ac:spMkLst>
        </pc:spChg>
      </pc:sldChg>
      <pc:sldChg chg="modSp del mod ord">
        <pc:chgData name="Jesus Ruiz" userId="f7ff746ded29f767" providerId="LiveId" clId="{F7380B36-A9B8-4434-9BDE-9F8EBC8E026A}" dt="2021-02-01T04:28:52.848" v="990" actId="47"/>
        <pc:sldMkLst>
          <pc:docMk/>
          <pc:sldMk cId="2943864807" sldId="2122"/>
        </pc:sldMkLst>
        <pc:spChg chg="mod">
          <ac:chgData name="Jesus Ruiz" userId="f7ff746ded29f767" providerId="LiveId" clId="{F7380B36-A9B8-4434-9BDE-9F8EBC8E026A}" dt="2021-01-31T19:31:24.006" v="537" actId="1035"/>
          <ac:spMkLst>
            <pc:docMk/>
            <pc:sldMk cId="2943864807" sldId="2122"/>
            <ac:spMk id="6" creationId="{485C388A-F69F-4C63-932F-010479B1AB25}"/>
          </ac:spMkLst>
        </pc:spChg>
        <pc:spChg chg="mod">
          <ac:chgData name="Jesus Ruiz" userId="f7ff746ded29f767" providerId="LiveId" clId="{F7380B36-A9B8-4434-9BDE-9F8EBC8E026A}" dt="2021-01-31T19:31:11.883" v="525" actId="1037"/>
          <ac:spMkLst>
            <pc:docMk/>
            <pc:sldMk cId="2943864807" sldId="2122"/>
            <ac:spMk id="7" creationId="{4A8C7098-F676-4220-AC56-4C19F6A6575F}"/>
          </ac:spMkLst>
        </pc:spChg>
        <pc:spChg chg="mod">
          <ac:chgData name="Jesus Ruiz" userId="f7ff746ded29f767" providerId="LiveId" clId="{F7380B36-A9B8-4434-9BDE-9F8EBC8E026A}" dt="2021-01-31T20:22:01.988" v="681" actId="207"/>
          <ac:spMkLst>
            <pc:docMk/>
            <pc:sldMk cId="2943864807" sldId="2122"/>
            <ac:spMk id="8" creationId="{EEECE4F4-29F4-4077-AB21-50D194CCB91C}"/>
          </ac:spMkLst>
        </pc:spChg>
        <pc:spChg chg="mod">
          <ac:chgData name="Jesus Ruiz" userId="f7ff746ded29f767" providerId="LiveId" clId="{F7380B36-A9B8-4434-9BDE-9F8EBC8E026A}" dt="2021-01-31T19:31:24.006" v="537" actId="1035"/>
          <ac:spMkLst>
            <pc:docMk/>
            <pc:sldMk cId="2943864807" sldId="2122"/>
            <ac:spMk id="10" creationId="{74DC8DCE-31BE-4E76-BA46-25F45EA15B3E}"/>
          </ac:spMkLst>
        </pc:spChg>
        <pc:picChg chg="mod">
          <ac:chgData name="Jesus Ruiz" userId="f7ff746ded29f767" providerId="LiveId" clId="{F7380B36-A9B8-4434-9BDE-9F8EBC8E026A}" dt="2021-01-31T19:31:11.883" v="525" actId="1037"/>
          <ac:picMkLst>
            <pc:docMk/>
            <pc:sldMk cId="2943864807" sldId="2122"/>
            <ac:picMk id="5" creationId="{07A7AF6C-793B-4CFF-B299-D1AA0FFCD537}"/>
          </ac:picMkLst>
        </pc:picChg>
      </pc:sldChg>
      <pc:sldChg chg="modSp add del mod modNotesTx">
        <pc:chgData name="Jesus Ruiz" userId="f7ff746ded29f767" providerId="LiveId" clId="{F7380B36-A9B8-4434-9BDE-9F8EBC8E026A}" dt="2021-02-01T05:35:08.449" v="1526" actId="6549"/>
        <pc:sldMkLst>
          <pc:docMk/>
          <pc:sldMk cId="4292360807" sldId="2123"/>
        </pc:sldMkLst>
        <pc:spChg chg="mod">
          <ac:chgData name="Jesus Ruiz" userId="f7ff746ded29f767" providerId="LiveId" clId="{F7380B36-A9B8-4434-9BDE-9F8EBC8E026A}" dt="2021-02-01T05:20:43.034" v="1367" actId="20577"/>
          <ac:spMkLst>
            <pc:docMk/>
            <pc:sldMk cId="4292360807" sldId="2123"/>
            <ac:spMk id="52" creationId="{8CA1F6E2-6F9F-4A05-99A5-803862122974}"/>
          </ac:spMkLst>
        </pc:spChg>
        <pc:graphicFrameChg chg="mod">
          <ac:chgData name="Jesus Ruiz" userId="f7ff746ded29f767" providerId="LiveId" clId="{F7380B36-A9B8-4434-9BDE-9F8EBC8E026A}" dt="2021-02-01T05:06:54.027" v="1199"/>
          <ac:graphicFrameMkLst>
            <pc:docMk/>
            <pc:sldMk cId="4292360807" sldId="2123"/>
            <ac:graphicFrameMk id="41" creationId="{2E199E1C-4871-4BB6-9A67-A5844EF69AC1}"/>
          </ac:graphicFrameMkLst>
        </pc:graphicFrameChg>
        <pc:picChg chg="mod">
          <ac:chgData name="Jesus Ruiz" userId="f7ff746ded29f767" providerId="LiveId" clId="{F7380B36-A9B8-4434-9BDE-9F8EBC8E026A}" dt="2021-02-01T05:02:13.535" v="1185" actId="1035"/>
          <ac:picMkLst>
            <pc:docMk/>
            <pc:sldMk cId="4292360807" sldId="2123"/>
            <ac:picMk id="45" creationId="{0F4FB50E-C3F7-40A0-924E-692495603C04}"/>
          </ac:picMkLst>
        </pc:picChg>
      </pc:sldChg>
      <pc:sldChg chg="addSp delSp modSp add del mod modNotesTx">
        <pc:chgData name="Jesus Ruiz" userId="f7ff746ded29f767" providerId="LiveId" clId="{F7380B36-A9B8-4434-9BDE-9F8EBC8E026A}" dt="2021-02-01T06:33:45.280" v="3774" actId="113"/>
        <pc:sldMkLst>
          <pc:docMk/>
          <pc:sldMk cId="3593459090" sldId="2124"/>
        </pc:sldMkLst>
        <pc:spChg chg="mod">
          <ac:chgData name="Jesus Ruiz" userId="f7ff746ded29f767" providerId="LiveId" clId="{F7380B36-A9B8-4434-9BDE-9F8EBC8E026A}" dt="2021-02-01T05:15:38.891" v="1337" actId="1036"/>
          <ac:spMkLst>
            <pc:docMk/>
            <pc:sldMk cId="3593459090" sldId="2124"/>
            <ac:spMk id="2" creationId="{B3D91002-EC4E-4300-BC98-11A8B1CF0AB2}"/>
          </ac:spMkLst>
        </pc:spChg>
        <pc:spChg chg="mod">
          <ac:chgData name="Jesus Ruiz" userId="f7ff746ded29f767" providerId="LiveId" clId="{F7380B36-A9B8-4434-9BDE-9F8EBC8E026A}" dt="2021-02-01T05:15:38.891" v="1337" actId="1036"/>
          <ac:spMkLst>
            <pc:docMk/>
            <pc:sldMk cId="3593459090" sldId="2124"/>
            <ac:spMk id="3" creationId="{24181221-411B-4FD6-B26B-E48FA7620090}"/>
          </ac:spMkLst>
        </pc:spChg>
        <pc:spChg chg="mod">
          <ac:chgData name="Jesus Ruiz" userId="f7ff746ded29f767" providerId="LiveId" clId="{F7380B36-A9B8-4434-9BDE-9F8EBC8E026A}" dt="2021-02-01T05:15:38.891" v="1337" actId="1036"/>
          <ac:spMkLst>
            <pc:docMk/>
            <pc:sldMk cId="3593459090" sldId="2124"/>
            <ac:spMk id="4" creationId="{A2D61196-B2D2-48BC-917B-ABCDAF8AB863}"/>
          </ac:spMkLst>
        </pc:spChg>
        <pc:spChg chg="add mod">
          <ac:chgData name="Jesus Ruiz" userId="f7ff746ded29f767" providerId="LiveId" clId="{F7380B36-A9B8-4434-9BDE-9F8EBC8E026A}" dt="2021-02-01T05:15:31.114" v="1322" actId="403"/>
          <ac:spMkLst>
            <pc:docMk/>
            <pc:sldMk cId="3593459090" sldId="2124"/>
            <ac:spMk id="7" creationId="{5B3B1647-59A2-4ABD-8273-4D391E76CDCE}"/>
          </ac:spMkLst>
        </pc:spChg>
        <pc:spChg chg="mod">
          <ac:chgData name="Jesus Ruiz" userId="f7ff746ded29f767" providerId="LiveId" clId="{F7380B36-A9B8-4434-9BDE-9F8EBC8E026A}" dt="2021-02-01T05:15:38.891" v="1337" actId="1036"/>
          <ac:spMkLst>
            <pc:docMk/>
            <pc:sldMk cId="3593459090" sldId="2124"/>
            <ac:spMk id="52" creationId="{8CA1F6E2-6F9F-4A05-99A5-803862122974}"/>
          </ac:spMkLst>
        </pc:spChg>
        <pc:spChg chg="mod">
          <ac:chgData name="Jesus Ruiz" userId="f7ff746ded29f767" providerId="LiveId" clId="{F7380B36-A9B8-4434-9BDE-9F8EBC8E026A}" dt="2021-02-01T05:15:38.891" v="1337" actId="1036"/>
          <ac:spMkLst>
            <pc:docMk/>
            <pc:sldMk cId="3593459090" sldId="2124"/>
            <ac:spMk id="58" creationId="{20F5BFFF-9BE3-49FE-A329-232C35AFEDD0}"/>
          </ac:spMkLst>
        </pc:spChg>
        <pc:spChg chg="mod">
          <ac:chgData name="Jesus Ruiz" userId="f7ff746ded29f767" providerId="LiveId" clId="{F7380B36-A9B8-4434-9BDE-9F8EBC8E026A}" dt="2021-02-01T05:15:38.891" v="1337" actId="1036"/>
          <ac:spMkLst>
            <pc:docMk/>
            <pc:sldMk cId="3593459090" sldId="2124"/>
            <ac:spMk id="61" creationId="{13ADC9F6-C0C5-4169-B3FB-AD4A5150CBF5}"/>
          </ac:spMkLst>
        </pc:spChg>
        <pc:picChg chg="add mod">
          <ac:chgData name="Jesus Ruiz" userId="f7ff746ded29f767" providerId="LiveId" clId="{F7380B36-A9B8-4434-9BDE-9F8EBC8E026A}" dt="2021-02-01T05:14:18.168" v="1258" actId="1035"/>
          <ac:picMkLst>
            <pc:docMk/>
            <pc:sldMk cId="3593459090" sldId="2124"/>
            <ac:picMk id="6" creationId="{C769140B-865E-4268-8A46-6FECE911679B}"/>
          </ac:picMkLst>
        </pc:picChg>
        <pc:picChg chg="del mod">
          <ac:chgData name="Jesus Ruiz" userId="f7ff746ded29f767" providerId="LiveId" clId="{F7380B36-A9B8-4434-9BDE-9F8EBC8E026A}" dt="2021-02-01T05:07:06.051" v="1200" actId="478"/>
          <ac:picMkLst>
            <pc:docMk/>
            <pc:sldMk cId="3593459090" sldId="2124"/>
            <ac:picMk id="45" creationId="{0F4FB50E-C3F7-40A0-924E-692495603C04}"/>
          </ac:picMkLst>
        </pc:picChg>
      </pc:sldChg>
      <pc:sldChg chg="add del">
        <pc:chgData name="Jesus Ruiz" userId="f7ff746ded29f767" providerId="LiveId" clId="{F7380B36-A9B8-4434-9BDE-9F8EBC8E026A}" dt="2021-02-01T11:01:53.560" v="3898" actId="47"/>
        <pc:sldMkLst>
          <pc:docMk/>
          <pc:sldMk cId="3620925235" sldId="2126"/>
        </pc:sldMkLst>
      </pc:sldChg>
      <pc:sldChg chg="del">
        <pc:chgData name="Jesus Ruiz" userId="f7ff746ded29f767" providerId="LiveId" clId="{F7380B36-A9B8-4434-9BDE-9F8EBC8E026A}" dt="2021-02-01T04:31:39.896" v="1000" actId="2696"/>
        <pc:sldMkLst>
          <pc:docMk/>
          <pc:sldMk cId="1365863034" sldId="2127"/>
        </pc:sldMkLst>
      </pc:sldChg>
      <pc:sldChg chg="modSp add mod">
        <pc:chgData name="Jesus Ruiz" userId="f7ff746ded29f767" providerId="LiveId" clId="{F7380B36-A9B8-4434-9BDE-9F8EBC8E026A}" dt="2021-02-01T05:26:56.928" v="1384" actId="113"/>
        <pc:sldMkLst>
          <pc:docMk/>
          <pc:sldMk cId="4154047383" sldId="2127"/>
        </pc:sldMkLst>
        <pc:spChg chg="mod">
          <ac:chgData name="Jesus Ruiz" userId="f7ff746ded29f767" providerId="LiveId" clId="{F7380B36-A9B8-4434-9BDE-9F8EBC8E026A}" dt="2021-02-01T04:44:35.697" v="1004" actId="27636"/>
          <ac:spMkLst>
            <pc:docMk/>
            <pc:sldMk cId="4154047383" sldId="2127"/>
            <ac:spMk id="2" creationId="{67AF4DBF-471E-46FA-B14D-0B55CD52F682}"/>
          </ac:spMkLst>
        </pc:spChg>
        <pc:spChg chg="mod">
          <ac:chgData name="Jesus Ruiz" userId="f7ff746ded29f767" providerId="LiveId" clId="{F7380B36-A9B8-4434-9BDE-9F8EBC8E026A}" dt="2021-02-01T05:26:56.928" v="1384" actId="113"/>
          <ac:spMkLst>
            <pc:docMk/>
            <pc:sldMk cId="4154047383" sldId="2127"/>
            <ac:spMk id="3" creationId="{871D5063-23AF-4EF6-B73F-A915B02CEDA7}"/>
          </ac:spMkLst>
        </pc:spChg>
      </pc:sldChg>
      <pc:sldChg chg="addSp delSp modSp mod ord setBg modNotesTx">
        <pc:chgData name="Jesus Ruiz" userId="f7ff746ded29f767" providerId="LiveId" clId="{F7380B36-A9B8-4434-9BDE-9F8EBC8E026A}" dt="2021-02-01T06:21:52.181" v="2920" actId="20577"/>
        <pc:sldMkLst>
          <pc:docMk/>
          <pc:sldMk cId="2826492771" sldId="2166"/>
        </pc:sldMkLst>
        <pc:spChg chg="mod ord">
          <ac:chgData name="Jesus Ruiz" userId="f7ff746ded29f767" providerId="LiveId" clId="{F7380B36-A9B8-4434-9BDE-9F8EBC8E026A}" dt="2021-02-01T04:27:45.198" v="942" actId="1036"/>
          <ac:spMkLst>
            <pc:docMk/>
            <pc:sldMk cId="2826492771" sldId="2166"/>
            <ac:spMk id="5" creationId="{64892AD8-C973-4A26-AE3E-7DF17B1968BC}"/>
          </ac:spMkLst>
        </pc:spChg>
        <pc:spChg chg="mod">
          <ac:chgData name="Jesus Ruiz" userId="f7ff746ded29f767" providerId="LiveId" clId="{F7380B36-A9B8-4434-9BDE-9F8EBC8E026A}" dt="2021-02-01T04:28:21.843" v="988" actId="1036"/>
          <ac:spMkLst>
            <pc:docMk/>
            <pc:sldMk cId="2826492771" sldId="2166"/>
            <ac:spMk id="6" creationId="{B194BBE3-6736-49F6-B569-C02C46482952}"/>
          </ac:spMkLst>
        </pc:spChg>
        <pc:spChg chg="del">
          <ac:chgData name="Jesus Ruiz" userId="f7ff746ded29f767" providerId="LiveId" clId="{F7380B36-A9B8-4434-9BDE-9F8EBC8E026A}" dt="2021-01-31T19:21:03.410" v="100" actId="478"/>
          <ac:spMkLst>
            <pc:docMk/>
            <pc:sldMk cId="2826492771" sldId="2166"/>
            <ac:spMk id="7" creationId="{D12D834F-7E0C-4F69-80D5-B16BD89DCAD2}"/>
          </ac:spMkLst>
        </pc:spChg>
        <pc:spChg chg="add mod">
          <ac:chgData name="Jesus Ruiz" userId="f7ff746ded29f767" providerId="LiveId" clId="{F7380B36-A9B8-4434-9BDE-9F8EBC8E026A}" dt="2021-02-01T04:44:35.665" v="1002" actId="14100"/>
          <ac:spMkLst>
            <pc:docMk/>
            <pc:sldMk cId="2826492771" sldId="2166"/>
            <ac:spMk id="10" creationId="{CE409739-4DE1-4B12-A26B-2732D36489C1}"/>
          </ac:spMkLst>
        </pc:spChg>
        <pc:spChg chg="add del mod">
          <ac:chgData name="Jesus Ruiz" userId="f7ff746ded29f767" providerId="LiveId" clId="{F7380B36-A9B8-4434-9BDE-9F8EBC8E026A}" dt="2021-02-01T04:30:06.568" v="997" actId="478"/>
          <ac:spMkLst>
            <pc:docMk/>
            <pc:sldMk cId="2826492771" sldId="2166"/>
            <ac:spMk id="11" creationId="{F5ABF400-D973-43BF-B14C-2AB03E840A0E}"/>
          </ac:spMkLst>
        </pc:spChg>
        <pc:spChg chg="add mod">
          <ac:chgData name="Jesus Ruiz" userId="f7ff746ded29f767" providerId="LiveId" clId="{F7380B36-A9B8-4434-9BDE-9F8EBC8E026A}" dt="2021-02-01T04:26:54.484" v="881" actId="14100"/>
          <ac:spMkLst>
            <pc:docMk/>
            <pc:sldMk cId="2826492771" sldId="2166"/>
            <ac:spMk id="12" creationId="{CEE7C695-3B31-4C24-98E5-7DE21CBB63EA}"/>
          </ac:spMkLst>
        </pc:spChg>
        <pc:spChg chg="add mod">
          <ac:chgData name="Jesus Ruiz" userId="f7ff746ded29f767" providerId="LiveId" clId="{F7380B36-A9B8-4434-9BDE-9F8EBC8E026A}" dt="2021-02-01T04:28:16.907" v="971" actId="1036"/>
          <ac:spMkLst>
            <pc:docMk/>
            <pc:sldMk cId="2826492771" sldId="2166"/>
            <ac:spMk id="13" creationId="{5ABEDDAC-488A-4E2E-9D2B-5A4D25A00EED}"/>
          </ac:spMkLst>
        </pc:spChg>
        <pc:spChg chg="add mod">
          <ac:chgData name="Jesus Ruiz" userId="f7ff746ded29f767" providerId="LiveId" clId="{F7380B36-A9B8-4434-9BDE-9F8EBC8E026A}" dt="2021-02-01T04:25:55.707" v="864" actId="1038"/>
          <ac:spMkLst>
            <pc:docMk/>
            <pc:sldMk cId="2826492771" sldId="2166"/>
            <ac:spMk id="14" creationId="{B360303D-BBE7-42CC-B2A5-26699DBF5F57}"/>
          </ac:spMkLst>
        </pc:spChg>
        <pc:spChg chg="add del">
          <ac:chgData name="Jesus Ruiz" userId="f7ff746ded29f767" providerId="LiveId" clId="{F7380B36-A9B8-4434-9BDE-9F8EBC8E026A}" dt="2021-02-01T04:24:10.913" v="825" actId="26606"/>
          <ac:spMkLst>
            <pc:docMk/>
            <pc:sldMk cId="2826492771" sldId="2166"/>
            <ac:spMk id="16" creationId="{0F6CDC51-8D27-4BF4-AB33-7D5905E80D90}"/>
          </ac:spMkLst>
        </pc:spChg>
        <pc:spChg chg="add del">
          <ac:chgData name="Jesus Ruiz" userId="f7ff746ded29f767" providerId="LiveId" clId="{F7380B36-A9B8-4434-9BDE-9F8EBC8E026A}" dt="2021-02-01T04:24:10.913" v="825" actId="26606"/>
          <ac:spMkLst>
            <pc:docMk/>
            <pc:sldMk cId="2826492771" sldId="2166"/>
            <ac:spMk id="18" creationId="{DF4CE22F-8463-44F2-BE50-65D9B5035E87}"/>
          </ac:spMkLst>
        </pc:spChg>
        <pc:spChg chg="add del">
          <ac:chgData name="Jesus Ruiz" userId="f7ff746ded29f767" providerId="LiveId" clId="{F7380B36-A9B8-4434-9BDE-9F8EBC8E026A}" dt="2021-02-01T04:22:48.422" v="782" actId="26606"/>
          <ac:spMkLst>
            <pc:docMk/>
            <pc:sldMk cId="2826492771" sldId="2166"/>
            <ac:spMk id="19" creationId="{7D8E67F2-F753-4E06-8229-4970A6725835}"/>
          </ac:spMkLst>
        </pc:spChg>
        <pc:spChg chg="add del">
          <ac:chgData name="Jesus Ruiz" userId="f7ff746ded29f767" providerId="LiveId" clId="{F7380B36-A9B8-4434-9BDE-9F8EBC8E026A}" dt="2021-02-01T04:24:10.913" v="825" actId="26606"/>
          <ac:spMkLst>
            <pc:docMk/>
            <pc:sldMk cId="2826492771" sldId="2166"/>
            <ac:spMk id="20" creationId="{3FA1383B-2709-4E36-8FF8-7A737213B4CB}"/>
          </ac:spMkLst>
        </pc:spChg>
        <pc:spChg chg="add del">
          <ac:chgData name="Jesus Ruiz" userId="f7ff746ded29f767" providerId="LiveId" clId="{F7380B36-A9B8-4434-9BDE-9F8EBC8E026A}" dt="2021-02-01T04:24:26.440" v="827" actId="26606"/>
          <ac:spMkLst>
            <pc:docMk/>
            <pc:sldMk cId="2826492771" sldId="2166"/>
            <ac:spMk id="22" creationId="{2CB962CF-61A3-4EF9-94F6-7C59B0329524}"/>
          </ac:spMkLst>
        </pc:spChg>
        <pc:spChg chg="add del">
          <ac:chgData name="Jesus Ruiz" userId="f7ff746ded29f767" providerId="LiveId" clId="{F7380B36-A9B8-4434-9BDE-9F8EBC8E026A}" dt="2021-02-01T04:22:48.422" v="782" actId="26606"/>
          <ac:spMkLst>
            <pc:docMk/>
            <pc:sldMk cId="2826492771" sldId="2166"/>
            <ac:spMk id="23" creationId="{007B8288-68CC-4847-8419-CF535B6B7EEA}"/>
          </ac:spMkLst>
        </pc:spChg>
        <pc:spChg chg="add del">
          <ac:chgData name="Jesus Ruiz" userId="f7ff746ded29f767" providerId="LiveId" clId="{F7380B36-A9B8-4434-9BDE-9F8EBC8E026A}" dt="2021-02-01T04:24:37.473" v="829" actId="26606"/>
          <ac:spMkLst>
            <pc:docMk/>
            <pc:sldMk cId="2826492771" sldId="2166"/>
            <ac:spMk id="24" creationId="{8F7AFB9A-7364-478C-B48B-8523CDD9AE8D}"/>
          </ac:spMkLst>
        </pc:spChg>
        <pc:spChg chg="add del">
          <ac:chgData name="Jesus Ruiz" userId="f7ff746ded29f767" providerId="LiveId" clId="{F7380B36-A9B8-4434-9BDE-9F8EBC8E026A}" dt="2021-02-01T04:22:48.422" v="782" actId="26606"/>
          <ac:spMkLst>
            <pc:docMk/>
            <pc:sldMk cId="2826492771" sldId="2166"/>
            <ac:spMk id="25" creationId="{32BA8EA8-C1B6-4309-B674-F9F399B96288}"/>
          </ac:spMkLst>
        </pc:spChg>
        <pc:spChg chg="add del">
          <ac:chgData name="Jesus Ruiz" userId="f7ff746ded29f767" providerId="LiveId" clId="{F7380B36-A9B8-4434-9BDE-9F8EBC8E026A}" dt="2021-02-01T04:24:37.473" v="829" actId="26606"/>
          <ac:spMkLst>
            <pc:docMk/>
            <pc:sldMk cId="2826492771" sldId="2166"/>
            <ac:spMk id="26" creationId="{36678033-86B6-40E6-BE90-78D8ED4E3A31}"/>
          </ac:spMkLst>
        </pc:spChg>
        <pc:spChg chg="add del">
          <ac:chgData name="Jesus Ruiz" userId="f7ff746ded29f767" providerId="LiveId" clId="{F7380B36-A9B8-4434-9BDE-9F8EBC8E026A}" dt="2021-02-01T04:24:37.473" v="829" actId="26606"/>
          <ac:spMkLst>
            <pc:docMk/>
            <pc:sldMk cId="2826492771" sldId="2166"/>
            <ac:spMk id="27" creationId="{82095FCE-EF05-4443-B97A-85DEE3A5CA17}"/>
          </ac:spMkLst>
        </pc:spChg>
        <pc:spChg chg="add del">
          <ac:chgData name="Jesus Ruiz" userId="f7ff746ded29f767" providerId="LiveId" clId="{F7380B36-A9B8-4434-9BDE-9F8EBC8E026A}" dt="2021-02-01T04:24:37.473" v="829" actId="26606"/>
          <ac:spMkLst>
            <pc:docMk/>
            <pc:sldMk cId="2826492771" sldId="2166"/>
            <ac:spMk id="28" creationId="{D2542E1A-076E-4A34-BB67-2BF961754E0C}"/>
          </ac:spMkLst>
        </pc:spChg>
        <pc:spChg chg="add del">
          <ac:chgData name="Jesus Ruiz" userId="f7ff746ded29f767" providerId="LiveId" clId="{F7380B36-A9B8-4434-9BDE-9F8EBC8E026A}" dt="2021-02-01T04:24:37.473" v="829" actId="26606"/>
          <ac:spMkLst>
            <pc:docMk/>
            <pc:sldMk cId="2826492771" sldId="2166"/>
            <ac:spMk id="29" creationId="{75C56826-D4E5-42ED-8529-079651CB3005}"/>
          </ac:spMkLst>
        </pc:spChg>
        <pc:spChg chg="add del mod">
          <ac:chgData name="Jesus Ruiz" userId="f7ff746ded29f767" providerId="LiveId" clId="{F7380B36-A9B8-4434-9BDE-9F8EBC8E026A}" dt="2021-02-01T04:30:05.015" v="996"/>
          <ac:spMkLst>
            <pc:docMk/>
            <pc:sldMk cId="2826492771" sldId="2166"/>
            <ac:spMk id="30" creationId="{96FBEC96-DCE9-4374-834D-BEE072A18FEC}"/>
          </ac:spMkLst>
        </pc:spChg>
        <pc:spChg chg="add">
          <ac:chgData name="Jesus Ruiz" userId="f7ff746ded29f767" providerId="LiveId" clId="{F7380B36-A9B8-4434-9BDE-9F8EBC8E026A}" dt="2021-02-01T04:24:37.504" v="830" actId="26606"/>
          <ac:spMkLst>
            <pc:docMk/>
            <pc:sldMk cId="2826492771" sldId="2166"/>
            <ac:spMk id="31" creationId="{0F6CDC51-8D27-4BF4-AB33-7D5905E80D90}"/>
          </ac:spMkLst>
        </pc:spChg>
        <pc:spChg chg="add">
          <ac:chgData name="Jesus Ruiz" userId="f7ff746ded29f767" providerId="LiveId" clId="{F7380B36-A9B8-4434-9BDE-9F8EBC8E026A}" dt="2021-02-01T04:24:37.504" v="830" actId="26606"/>
          <ac:spMkLst>
            <pc:docMk/>
            <pc:sldMk cId="2826492771" sldId="2166"/>
            <ac:spMk id="33" creationId="{DF4CE22F-8463-44F2-BE50-65D9B5035E87}"/>
          </ac:spMkLst>
        </pc:spChg>
        <pc:spChg chg="add">
          <ac:chgData name="Jesus Ruiz" userId="f7ff746ded29f767" providerId="LiveId" clId="{F7380B36-A9B8-4434-9BDE-9F8EBC8E026A}" dt="2021-02-01T04:24:37.504" v="830" actId="26606"/>
          <ac:spMkLst>
            <pc:docMk/>
            <pc:sldMk cId="2826492771" sldId="2166"/>
            <ac:spMk id="34" creationId="{3FA1383B-2709-4E36-8FF8-7A737213B4CB}"/>
          </ac:spMkLst>
        </pc:spChg>
        <pc:picChg chg="add mod ord">
          <ac:chgData name="Jesus Ruiz" userId="f7ff746ded29f767" providerId="LiveId" clId="{F7380B36-A9B8-4434-9BDE-9F8EBC8E026A}" dt="2021-02-01T04:25:39.704" v="840" actId="1076"/>
          <ac:picMkLst>
            <pc:docMk/>
            <pc:sldMk cId="2826492771" sldId="2166"/>
            <ac:picMk id="8" creationId="{8A4939FA-75E4-41BE-B899-2383583E2DA9}"/>
          </ac:picMkLst>
        </pc:picChg>
        <pc:picChg chg="add mod">
          <ac:chgData name="Jesus Ruiz" userId="f7ff746ded29f767" providerId="LiveId" clId="{F7380B36-A9B8-4434-9BDE-9F8EBC8E026A}" dt="2021-02-01T04:27:10.724" v="913" actId="1036"/>
          <ac:picMkLst>
            <pc:docMk/>
            <pc:sldMk cId="2826492771" sldId="2166"/>
            <ac:picMk id="9" creationId="{2BC82ADE-B696-4B2C-BD6B-1AD5576EBDF2}"/>
          </ac:picMkLst>
        </pc:picChg>
        <pc:picChg chg="add del">
          <ac:chgData name="Jesus Ruiz" userId="f7ff746ded29f767" providerId="LiveId" clId="{F7380B36-A9B8-4434-9BDE-9F8EBC8E026A}" dt="2021-02-01T04:24:10.913" v="825" actId="26606"/>
          <ac:picMkLst>
            <pc:docMk/>
            <pc:sldMk cId="2826492771" sldId="2166"/>
            <ac:picMk id="17" creationId="{24FB90F3-DFB9-42D4-B851-120249962A25}"/>
          </ac:picMkLst>
        </pc:picChg>
        <pc:picChg chg="add del">
          <ac:chgData name="Jesus Ruiz" userId="f7ff746ded29f767" providerId="LiveId" clId="{F7380B36-A9B8-4434-9BDE-9F8EBC8E026A}" dt="2021-02-01T04:22:48.422" v="782" actId="26606"/>
          <ac:picMkLst>
            <pc:docMk/>
            <pc:sldMk cId="2826492771" sldId="2166"/>
            <ac:picMk id="21" creationId="{2EE1BDFD-564B-44A4-841A-50D6A8E75CB4}"/>
          </ac:picMkLst>
        </pc:picChg>
        <pc:picChg chg="add">
          <ac:chgData name="Jesus Ruiz" userId="f7ff746ded29f767" providerId="LiveId" clId="{F7380B36-A9B8-4434-9BDE-9F8EBC8E026A}" dt="2021-02-01T04:24:37.504" v="830" actId="26606"/>
          <ac:picMkLst>
            <pc:docMk/>
            <pc:sldMk cId="2826492771" sldId="2166"/>
            <ac:picMk id="32" creationId="{24FB90F3-DFB9-42D4-B851-120249962A25}"/>
          </ac:picMkLst>
        </pc:picChg>
      </pc:sldChg>
      <pc:sldChg chg="modSp mod modNotesTx">
        <pc:chgData name="Jesus Ruiz" userId="f7ff746ded29f767" providerId="LiveId" clId="{F7380B36-A9B8-4434-9BDE-9F8EBC8E026A}" dt="2021-02-01T06:23:56.656" v="3083" actId="6549"/>
        <pc:sldMkLst>
          <pc:docMk/>
          <pc:sldMk cId="4060121158" sldId="2171"/>
        </pc:sldMkLst>
        <pc:spChg chg="mod">
          <ac:chgData name="Jesus Ruiz" userId="f7ff746ded29f767" providerId="LiveId" clId="{F7380B36-A9B8-4434-9BDE-9F8EBC8E026A}" dt="2021-02-01T04:47:03.134" v="1011" actId="115"/>
          <ac:spMkLst>
            <pc:docMk/>
            <pc:sldMk cId="4060121158" sldId="2171"/>
            <ac:spMk id="8" creationId="{A2E704B3-B4EF-4338-9376-180BEEB454D0}"/>
          </ac:spMkLst>
        </pc:spChg>
      </pc:sldChg>
      <pc:sldChg chg="addSp delSp modSp mod modNotesTx">
        <pc:chgData name="Jesus Ruiz" userId="f7ff746ded29f767" providerId="LiveId" clId="{F7380B36-A9B8-4434-9BDE-9F8EBC8E026A}" dt="2021-02-01T06:25:15.264" v="3085" actId="20577"/>
        <pc:sldMkLst>
          <pc:docMk/>
          <pc:sldMk cId="1610250053" sldId="2172"/>
        </pc:sldMkLst>
        <pc:spChg chg="add del mod">
          <ac:chgData name="Jesus Ruiz" userId="f7ff746ded29f767" providerId="LiveId" clId="{F7380B36-A9B8-4434-9BDE-9F8EBC8E026A}" dt="2021-01-31T19:29:45.396" v="147"/>
          <ac:spMkLst>
            <pc:docMk/>
            <pc:sldMk cId="1610250053" sldId="2172"/>
            <ac:spMk id="7" creationId="{E7297C86-03AE-427D-B687-5DDEB281ACBC}"/>
          </ac:spMkLst>
        </pc:spChg>
        <pc:spChg chg="del">
          <ac:chgData name="Jesus Ruiz" userId="f7ff746ded29f767" providerId="LiveId" clId="{F7380B36-A9B8-4434-9BDE-9F8EBC8E026A}" dt="2021-01-31T19:27:57.607" v="138" actId="478"/>
          <ac:spMkLst>
            <pc:docMk/>
            <pc:sldMk cId="1610250053" sldId="2172"/>
            <ac:spMk id="8" creationId="{8896C540-5622-4854-8737-B5170ED6C766}"/>
          </ac:spMkLst>
        </pc:spChg>
        <pc:spChg chg="add mod">
          <ac:chgData name="Jesus Ruiz" userId="f7ff746ded29f767" providerId="LiveId" clId="{F7380B36-A9B8-4434-9BDE-9F8EBC8E026A}" dt="2021-01-31T19:29:55.720" v="180" actId="6549"/>
          <ac:spMkLst>
            <pc:docMk/>
            <pc:sldMk cId="1610250053" sldId="2172"/>
            <ac:spMk id="9" creationId="{D1FBC5CE-86C1-4C7F-8483-D440B5CB12BB}"/>
          </ac:spMkLst>
        </pc:spChg>
        <pc:graphicFrameChg chg="del">
          <ac:chgData name="Jesus Ruiz" userId="f7ff746ded29f767" providerId="LiveId" clId="{F7380B36-A9B8-4434-9BDE-9F8EBC8E026A}" dt="2021-01-31T19:27:57.607" v="138" actId="478"/>
          <ac:graphicFrameMkLst>
            <pc:docMk/>
            <pc:sldMk cId="1610250053" sldId="2172"/>
            <ac:graphicFrameMk id="6" creationId="{1FAC17ED-B112-41E2-8253-B8B6E9A5E1D1}"/>
          </ac:graphicFrameMkLst>
        </pc:graphicFrameChg>
        <pc:picChg chg="mod">
          <ac:chgData name="Jesus Ruiz" userId="f7ff746ded29f767" providerId="LiveId" clId="{F7380B36-A9B8-4434-9BDE-9F8EBC8E026A}" dt="2021-01-31T19:34:05.234" v="539" actId="1076"/>
          <ac:picMkLst>
            <pc:docMk/>
            <pc:sldMk cId="1610250053" sldId="2172"/>
            <ac:picMk id="10" creationId="{2FD3B2EA-4989-403B-B498-36AC538A31BA}"/>
          </ac:picMkLst>
        </pc:picChg>
        <pc:picChg chg="mod">
          <ac:chgData name="Jesus Ruiz" userId="f7ff746ded29f767" providerId="LiveId" clId="{F7380B36-A9B8-4434-9BDE-9F8EBC8E026A}" dt="2021-01-31T19:28:20.241" v="143" actId="1076"/>
          <ac:picMkLst>
            <pc:docMk/>
            <pc:sldMk cId="1610250053" sldId="2172"/>
            <ac:picMk id="12" creationId="{5ADD335B-B57C-4569-A185-3688F2EA4EBE}"/>
          </ac:picMkLst>
        </pc:picChg>
      </pc:sldChg>
      <pc:sldChg chg="modNotesTx">
        <pc:chgData name="Jesus Ruiz" userId="f7ff746ded29f767" providerId="LiveId" clId="{F7380B36-A9B8-4434-9BDE-9F8EBC8E026A}" dt="2021-02-01T05:33:11.883" v="1392" actId="20577"/>
        <pc:sldMkLst>
          <pc:docMk/>
          <pc:sldMk cId="1360707221" sldId="2183"/>
        </pc:sldMkLst>
      </pc:sldChg>
      <pc:sldChg chg="del ord">
        <pc:chgData name="Jesus Ruiz" userId="f7ff746ded29f767" providerId="LiveId" clId="{F7380B36-A9B8-4434-9BDE-9F8EBC8E026A}" dt="2021-02-01T10:59:44.901" v="3896" actId="47"/>
        <pc:sldMkLst>
          <pc:docMk/>
          <pc:sldMk cId="3608783836" sldId="2186"/>
        </pc:sldMkLst>
      </pc:sldChg>
      <pc:sldChg chg="modSp add mod modNotesTx">
        <pc:chgData name="Jesus Ruiz" userId="f7ff746ded29f767" providerId="LiveId" clId="{F7380B36-A9B8-4434-9BDE-9F8EBC8E026A}" dt="2021-02-01T05:40:01.754" v="1933" actId="20577"/>
        <pc:sldMkLst>
          <pc:docMk/>
          <pc:sldMk cId="85345033" sldId="2202"/>
        </pc:sldMkLst>
        <pc:spChg chg="mod">
          <ac:chgData name="Jesus Ruiz" userId="f7ff746ded29f767" providerId="LiveId" clId="{F7380B36-A9B8-4434-9BDE-9F8EBC8E026A}" dt="2021-02-01T05:25:47.566" v="1372" actId="14100"/>
          <ac:spMkLst>
            <pc:docMk/>
            <pc:sldMk cId="85345033" sldId="2202"/>
            <ac:spMk id="172" creationId="{99FE245C-F36C-4E63-887A-A57EB2D5F1A9}"/>
          </ac:spMkLst>
        </pc:spChg>
        <pc:picChg chg="mod">
          <ac:chgData name="Jesus Ruiz" userId="f7ff746ded29f767" providerId="LiveId" clId="{F7380B36-A9B8-4434-9BDE-9F8EBC8E026A}" dt="2021-02-01T05:25:51.234" v="1378" actId="1036"/>
          <ac:picMkLst>
            <pc:docMk/>
            <pc:sldMk cId="85345033" sldId="2202"/>
            <ac:picMk id="169" creationId="{868C55B6-E969-463F-B2BA-6AE7F07FB219}"/>
          </ac:picMkLst>
        </pc:picChg>
      </pc:sldChg>
      <pc:sldChg chg="add del">
        <pc:chgData name="Jesus Ruiz" userId="f7ff746ded29f767" providerId="LiveId" clId="{F7380B36-A9B8-4434-9BDE-9F8EBC8E026A}" dt="2021-02-01T05:23:05.820" v="1368" actId="2696"/>
        <pc:sldMkLst>
          <pc:docMk/>
          <pc:sldMk cId="294710296" sldId="2202"/>
        </pc:sldMkLst>
      </pc:sldChg>
      <pc:sldChg chg="addSp delSp modSp del mod">
        <pc:chgData name="Jesus Ruiz" userId="f7ff746ded29f767" providerId="LiveId" clId="{F7380B36-A9B8-4434-9BDE-9F8EBC8E026A}" dt="2021-02-01T04:31:02.701" v="998" actId="2696"/>
        <pc:sldMkLst>
          <pc:docMk/>
          <pc:sldMk cId="769384514" sldId="2202"/>
        </pc:sldMkLst>
        <pc:spChg chg="del">
          <ac:chgData name="Jesus Ruiz" userId="f7ff746ded29f767" providerId="LiveId" clId="{F7380B36-A9B8-4434-9BDE-9F8EBC8E026A}" dt="2021-01-31T20:15:21.158" v="573" actId="478"/>
          <ac:spMkLst>
            <pc:docMk/>
            <pc:sldMk cId="769384514" sldId="2202"/>
            <ac:spMk id="2" creationId="{7C61D295-754C-4516-9998-2AB8FDB87636}"/>
          </ac:spMkLst>
        </pc:spChg>
        <pc:spChg chg="del">
          <ac:chgData name="Jesus Ruiz" userId="f7ff746ded29f767" providerId="LiveId" clId="{F7380B36-A9B8-4434-9BDE-9F8EBC8E026A}" dt="2021-01-31T20:15:21.158" v="573" actId="478"/>
          <ac:spMkLst>
            <pc:docMk/>
            <pc:sldMk cId="769384514" sldId="2202"/>
            <ac:spMk id="30" creationId="{CA85E168-146C-4A45-8366-3EB6376F85FC}"/>
          </ac:spMkLst>
        </pc:spChg>
        <pc:spChg chg="del">
          <ac:chgData name="Jesus Ruiz" userId="f7ff746ded29f767" providerId="LiveId" clId="{F7380B36-A9B8-4434-9BDE-9F8EBC8E026A}" dt="2021-01-31T20:15:21.158" v="573" actId="478"/>
          <ac:spMkLst>
            <pc:docMk/>
            <pc:sldMk cId="769384514" sldId="2202"/>
            <ac:spMk id="60" creationId="{57CF0AE1-69D7-4757-8ED8-086236091F50}"/>
          </ac:spMkLst>
        </pc:spChg>
        <pc:spChg chg="del">
          <ac:chgData name="Jesus Ruiz" userId="f7ff746ded29f767" providerId="LiveId" clId="{F7380B36-A9B8-4434-9BDE-9F8EBC8E026A}" dt="2021-01-31T20:15:21.158" v="573" actId="478"/>
          <ac:spMkLst>
            <pc:docMk/>
            <pc:sldMk cId="769384514" sldId="2202"/>
            <ac:spMk id="90" creationId="{24DD8E4C-950C-434C-A256-62F7DB44DB0F}"/>
          </ac:spMkLst>
        </pc:spChg>
        <pc:spChg chg="del">
          <ac:chgData name="Jesus Ruiz" userId="f7ff746ded29f767" providerId="LiveId" clId="{F7380B36-A9B8-4434-9BDE-9F8EBC8E026A}" dt="2021-01-31T20:15:21.158" v="573" actId="478"/>
          <ac:spMkLst>
            <pc:docMk/>
            <pc:sldMk cId="769384514" sldId="2202"/>
            <ac:spMk id="164" creationId="{E516C84A-59B9-489B-8968-EE5090B4B13F}"/>
          </ac:spMkLst>
        </pc:spChg>
        <pc:spChg chg="del">
          <ac:chgData name="Jesus Ruiz" userId="f7ff746ded29f767" providerId="LiveId" clId="{F7380B36-A9B8-4434-9BDE-9F8EBC8E026A}" dt="2021-01-31T20:15:21.158" v="573" actId="478"/>
          <ac:spMkLst>
            <pc:docMk/>
            <pc:sldMk cId="769384514" sldId="2202"/>
            <ac:spMk id="165" creationId="{674E024E-898E-4ECF-B523-6E9457E4B4D1}"/>
          </ac:spMkLst>
        </pc:spChg>
        <pc:spChg chg="del">
          <ac:chgData name="Jesus Ruiz" userId="f7ff746ded29f767" providerId="LiveId" clId="{F7380B36-A9B8-4434-9BDE-9F8EBC8E026A}" dt="2021-01-31T20:15:21.158" v="573" actId="478"/>
          <ac:spMkLst>
            <pc:docMk/>
            <pc:sldMk cId="769384514" sldId="2202"/>
            <ac:spMk id="166" creationId="{78FB1C28-F283-4848-95E9-A4FE36FB9987}"/>
          </ac:spMkLst>
        </pc:spChg>
        <pc:spChg chg="del">
          <ac:chgData name="Jesus Ruiz" userId="f7ff746ded29f767" providerId="LiveId" clId="{F7380B36-A9B8-4434-9BDE-9F8EBC8E026A}" dt="2021-01-31T20:15:25.341" v="574" actId="478"/>
          <ac:spMkLst>
            <pc:docMk/>
            <pc:sldMk cId="769384514" sldId="2202"/>
            <ac:spMk id="167" creationId="{CBCC0CD9-746B-4C35-8B54-13B4644BCEF7}"/>
          </ac:spMkLst>
        </pc:spChg>
        <pc:spChg chg="mod">
          <ac:chgData name="Jesus Ruiz" userId="f7ff746ded29f767" providerId="LiveId" clId="{F7380B36-A9B8-4434-9BDE-9F8EBC8E026A}" dt="2021-01-31T20:19:11.839" v="641" actId="20577"/>
          <ac:spMkLst>
            <pc:docMk/>
            <pc:sldMk cId="769384514" sldId="2202"/>
            <ac:spMk id="168" creationId="{96B7803B-2692-4A4A-A4E9-2BFA95759993}"/>
          </ac:spMkLst>
        </pc:spChg>
        <pc:spChg chg="add mod">
          <ac:chgData name="Jesus Ruiz" userId="f7ff746ded29f767" providerId="LiveId" clId="{F7380B36-A9B8-4434-9BDE-9F8EBC8E026A}" dt="2021-01-31T20:18:20.973" v="587" actId="403"/>
          <ac:spMkLst>
            <pc:docMk/>
            <pc:sldMk cId="769384514" sldId="2202"/>
            <ac:spMk id="171" creationId="{80179C3C-BED5-4DE0-96C5-CC9EFDB27473}"/>
          </ac:spMkLst>
        </pc:spChg>
        <pc:spChg chg="add mod">
          <ac:chgData name="Jesus Ruiz" userId="f7ff746ded29f767" providerId="LiveId" clId="{F7380B36-A9B8-4434-9BDE-9F8EBC8E026A}" dt="2021-01-31T20:17:53.772" v="582" actId="12"/>
          <ac:spMkLst>
            <pc:docMk/>
            <pc:sldMk cId="769384514" sldId="2202"/>
            <ac:spMk id="172" creationId="{99FE245C-F36C-4E63-887A-A57EB2D5F1A9}"/>
          </ac:spMkLst>
        </pc:spChg>
        <pc:spChg chg="add mod">
          <ac:chgData name="Jesus Ruiz" userId="f7ff746ded29f767" providerId="LiveId" clId="{F7380B36-A9B8-4434-9BDE-9F8EBC8E026A}" dt="2021-01-31T20:20:17.447" v="652" actId="1036"/>
          <ac:spMkLst>
            <pc:docMk/>
            <pc:sldMk cId="769384514" sldId="2202"/>
            <ac:spMk id="173" creationId="{7EE0CB65-D628-4D37-B2C9-8A81E43FA734}"/>
          </ac:spMkLst>
        </pc:spChg>
        <pc:spChg chg="add mod">
          <ac:chgData name="Jesus Ruiz" userId="f7ff746ded29f767" providerId="LiveId" clId="{F7380B36-A9B8-4434-9BDE-9F8EBC8E026A}" dt="2021-01-31T20:20:17.447" v="652" actId="1036"/>
          <ac:spMkLst>
            <pc:docMk/>
            <pc:sldMk cId="769384514" sldId="2202"/>
            <ac:spMk id="174" creationId="{3FB17A62-7289-4108-9C00-E80A1E3A5AB5}"/>
          </ac:spMkLst>
        </pc:spChg>
        <pc:spChg chg="add mod">
          <ac:chgData name="Jesus Ruiz" userId="f7ff746ded29f767" providerId="LiveId" clId="{F7380B36-A9B8-4434-9BDE-9F8EBC8E026A}" dt="2021-01-31T20:18:28.059" v="589" actId="403"/>
          <ac:spMkLst>
            <pc:docMk/>
            <pc:sldMk cId="769384514" sldId="2202"/>
            <ac:spMk id="175" creationId="{C93BE4CE-3275-4E3F-AE7B-995CBB427600}"/>
          </ac:spMkLst>
        </pc:spChg>
        <pc:spChg chg="add mod">
          <ac:chgData name="Jesus Ruiz" userId="f7ff746ded29f767" providerId="LiveId" clId="{F7380B36-A9B8-4434-9BDE-9F8EBC8E026A}" dt="2021-01-31T20:19:46.960" v="643" actId="20577"/>
          <ac:spMkLst>
            <pc:docMk/>
            <pc:sldMk cId="769384514" sldId="2202"/>
            <ac:spMk id="176" creationId="{F6C70F2B-3894-4241-81F7-32D93B82A0E7}"/>
          </ac:spMkLst>
        </pc:spChg>
        <pc:grpChg chg="del">
          <ac:chgData name="Jesus Ruiz" userId="f7ff746ded29f767" providerId="LiveId" clId="{F7380B36-A9B8-4434-9BDE-9F8EBC8E026A}" dt="2021-01-31T20:15:21.158" v="573" actId="478"/>
          <ac:grpSpMkLst>
            <pc:docMk/>
            <pc:sldMk cId="769384514" sldId="2202"/>
            <ac:grpSpMk id="3" creationId="{F340566D-24C1-4533-BCC6-49B592A880C7}"/>
          </ac:grpSpMkLst>
        </pc:grpChg>
        <pc:grpChg chg="del">
          <ac:chgData name="Jesus Ruiz" userId="f7ff746ded29f767" providerId="LiveId" clId="{F7380B36-A9B8-4434-9BDE-9F8EBC8E026A}" dt="2021-01-31T20:15:21.158" v="573" actId="478"/>
          <ac:grpSpMkLst>
            <pc:docMk/>
            <pc:sldMk cId="769384514" sldId="2202"/>
            <ac:grpSpMk id="31" creationId="{8DD16393-AFB0-44B2-9A95-B5A734A421FF}"/>
          </ac:grpSpMkLst>
        </pc:grpChg>
        <pc:grpChg chg="del">
          <ac:chgData name="Jesus Ruiz" userId="f7ff746ded29f767" providerId="LiveId" clId="{F7380B36-A9B8-4434-9BDE-9F8EBC8E026A}" dt="2021-01-31T20:15:21.158" v="573" actId="478"/>
          <ac:grpSpMkLst>
            <pc:docMk/>
            <pc:sldMk cId="769384514" sldId="2202"/>
            <ac:grpSpMk id="61" creationId="{FFC762E6-5F0D-48E7-8C81-6E3028A729AD}"/>
          </ac:grpSpMkLst>
        </pc:grpChg>
        <pc:grpChg chg="del">
          <ac:chgData name="Jesus Ruiz" userId="f7ff746ded29f767" providerId="LiveId" clId="{F7380B36-A9B8-4434-9BDE-9F8EBC8E026A}" dt="2021-01-31T20:15:21.158" v="573" actId="478"/>
          <ac:grpSpMkLst>
            <pc:docMk/>
            <pc:sldMk cId="769384514" sldId="2202"/>
            <ac:grpSpMk id="91" creationId="{9147C278-6597-4FE7-8914-BE16EAE635F0}"/>
          </ac:grpSpMkLst>
        </pc:grpChg>
        <pc:picChg chg="add mod">
          <ac:chgData name="Jesus Ruiz" userId="f7ff746ded29f767" providerId="LiveId" clId="{F7380B36-A9B8-4434-9BDE-9F8EBC8E026A}" dt="2021-01-31T20:20:04.388" v="645" actId="1035"/>
          <ac:picMkLst>
            <pc:docMk/>
            <pc:sldMk cId="769384514" sldId="2202"/>
            <ac:picMk id="169" creationId="{868C55B6-E969-463F-B2BA-6AE7F07FB219}"/>
          </ac:picMkLst>
        </pc:picChg>
        <pc:picChg chg="add mod">
          <ac:chgData name="Jesus Ruiz" userId="f7ff746ded29f767" providerId="LiveId" clId="{F7380B36-A9B8-4434-9BDE-9F8EBC8E026A}" dt="2021-01-31T20:20:38.635" v="664" actId="1036"/>
          <ac:picMkLst>
            <pc:docMk/>
            <pc:sldMk cId="769384514" sldId="2202"/>
            <ac:picMk id="177" creationId="{C68574C5-D15A-44DC-A3C3-D404A6ED1791}"/>
          </ac:picMkLst>
        </pc:picChg>
      </pc:sldChg>
      <pc:sldChg chg="modSp mod modNotesTx">
        <pc:chgData name="Jesus Ruiz" userId="f7ff746ded29f767" providerId="LiveId" clId="{F7380B36-A9B8-4434-9BDE-9F8EBC8E026A}" dt="2021-02-01T06:27:35.848" v="3320" actId="20577"/>
        <pc:sldMkLst>
          <pc:docMk/>
          <pc:sldMk cId="3694367643" sldId="2203"/>
        </pc:sldMkLst>
        <pc:spChg chg="mod">
          <ac:chgData name="Jesus Ruiz" userId="f7ff746ded29f767" providerId="LiveId" clId="{F7380B36-A9B8-4434-9BDE-9F8EBC8E026A}" dt="2021-02-01T04:50:55.870" v="1101" actId="1035"/>
          <ac:spMkLst>
            <pc:docMk/>
            <pc:sldMk cId="3694367643" sldId="2203"/>
            <ac:spMk id="164" creationId="{E516C84A-59B9-489B-8968-EE5090B4B13F}"/>
          </ac:spMkLst>
        </pc:spChg>
        <pc:spChg chg="mod">
          <ac:chgData name="Jesus Ruiz" userId="f7ff746ded29f767" providerId="LiveId" clId="{F7380B36-A9B8-4434-9BDE-9F8EBC8E026A}" dt="2021-02-01T04:50:52.437" v="1096" actId="1035"/>
          <ac:spMkLst>
            <pc:docMk/>
            <pc:sldMk cId="3694367643" sldId="2203"/>
            <ac:spMk id="167" creationId="{CBCC0CD9-746B-4C35-8B54-13B4644BCEF7}"/>
          </ac:spMkLst>
        </pc:spChg>
      </pc:sldChg>
      <pc:sldChg chg="addSp delSp modSp mod">
        <pc:chgData name="Jesus Ruiz" userId="f7ff746ded29f767" providerId="LiveId" clId="{F7380B36-A9B8-4434-9BDE-9F8EBC8E026A}" dt="2021-02-01T06:43:49.345" v="3795" actId="1076"/>
        <pc:sldMkLst>
          <pc:docMk/>
          <pc:sldMk cId="2571137228" sldId="2204"/>
        </pc:sldMkLst>
        <pc:spChg chg="add del mod">
          <ac:chgData name="Jesus Ruiz" userId="f7ff746ded29f767" providerId="LiveId" clId="{F7380B36-A9B8-4434-9BDE-9F8EBC8E026A}" dt="2021-02-01T06:13:47.949" v="2435"/>
          <ac:spMkLst>
            <pc:docMk/>
            <pc:sldMk cId="2571137228" sldId="2204"/>
            <ac:spMk id="4" creationId="{A557B19E-3C48-4878-9AC2-E579D9C8DEE1}"/>
          </ac:spMkLst>
        </pc:spChg>
        <pc:spChg chg="add del mod">
          <ac:chgData name="Jesus Ruiz" userId="f7ff746ded29f767" providerId="LiveId" clId="{F7380B36-A9B8-4434-9BDE-9F8EBC8E026A}" dt="2021-02-01T06:13:47.949" v="2435"/>
          <ac:spMkLst>
            <pc:docMk/>
            <pc:sldMk cId="2571137228" sldId="2204"/>
            <ac:spMk id="5" creationId="{3F6372CE-5B28-4E61-8FB4-9C07A5F2BC54}"/>
          </ac:spMkLst>
        </pc:spChg>
        <pc:spChg chg="add mod">
          <ac:chgData name="Jesus Ruiz" userId="f7ff746ded29f767" providerId="LiveId" clId="{F7380B36-A9B8-4434-9BDE-9F8EBC8E026A}" dt="2021-02-01T06:43:49.345" v="3795" actId="1076"/>
          <ac:spMkLst>
            <pc:docMk/>
            <pc:sldMk cId="2571137228" sldId="2204"/>
            <ac:spMk id="7" creationId="{FDEA07AE-B08E-4F88-AD9B-43A1B4DCB730}"/>
          </ac:spMkLst>
        </pc:spChg>
        <pc:picChg chg="add del mod">
          <ac:chgData name="Jesus Ruiz" userId="f7ff746ded29f767" providerId="LiveId" clId="{F7380B36-A9B8-4434-9BDE-9F8EBC8E026A}" dt="2021-02-01T06:13:47.949" v="2435"/>
          <ac:picMkLst>
            <pc:docMk/>
            <pc:sldMk cId="2571137228" sldId="2204"/>
            <ac:picMk id="2" creationId="{9A406FC0-A9EF-4715-83EC-2D45E732CF21}"/>
          </ac:picMkLst>
        </pc:picChg>
        <pc:picChg chg="add del mod">
          <ac:chgData name="Jesus Ruiz" userId="f7ff746ded29f767" providerId="LiveId" clId="{F7380B36-A9B8-4434-9BDE-9F8EBC8E026A}" dt="2021-02-01T06:13:47.949" v="2435"/>
          <ac:picMkLst>
            <pc:docMk/>
            <pc:sldMk cId="2571137228" sldId="2204"/>
            <ac:picMk id="3" creationId="{C1F1775C-73A2-485B-9257-88C3ECCCB6B4}"/>
          </ac:picMkLst>
        </pc:picChg>
        <pc:picChg chg="add del mod">
          <ac:chgData name="Jesus Ruiz" userId="f7ff746ded29f767" providerId="LiveId" clId="{F7380B36-A9B8-4434-9BDE-9F8EBC8E026A}" dt="2021-02-01T06:13:47.949" v="2435"/>
          <ac:picMkLst>
            <pc:docMk/>
            <pc:sldMk cId="2571137228" sldId="2204"/>
            <ac:picMk id="6" creationId="{8AE86D35-517D-49D4-AE9C-5F1AACF4E596}"/>
          </ac:picMkLst>
        </pc:picChg>
      </pc:sldChg>
      <pc:sldChg chg="del">
        <pc:chgData name="Jesus Ruiz" userId="f7ff746ded29f767" providerId="LiveId" clId="{F7380B36-A9B8-4434-9BDE-9F8EBC8E026A}" dt="2021-01-31T19:26:20.337" v="135" actId="2696"/>
        <pc:sldMkLst>
          <pc:docMk/>
          <pc:sldMk cId="2494502649" sldId="2210"/>
        </pc:sldMkLst>
      </pc:sldChg>
      <pc:sldChg chg="addSp add del">
        <pc:chgData name="Jesus Ruiz" userId="f7ff746ded29f767" providerId="LiveId" clId="{F7380B36-A9B8-4434-9BDE-9F8EBC8E026A}" dt="2021-02-01T06:13:50.855" v="2436" actId="47"/>
        <pc:sldMkLst>
          <pc:docMk/>
          <pc:sldMk cId="3087801591" sldId="2210"/>
        </pc:sldMkLst>
        <pc:picChg chg="add">
          <ac:chgData name="Jesus Ruiz" userId="f7ff746ded29f767" providerId="LiveId" clId="{F7380B36-A9B8-4434-9BDE-9F8EBC8E026A}" dt="2021-02-01T06:05:48.993" v="2312"/>
          <ac:picMkLst>
            <pc:docMk/>
            <pc:sldMk cId="3087801591" sldId="2210"/>
            <ac:picMk id="1026" creationId="{9FD79E9D-9432-472C-BB8C-5F54FF389726}"/>
          </ac:picMkLst>
        </pc:picChg>
      </pc:sldChg>
      <pc:sldChg chg="ord modNotesTx">
        <pc:chgData name="Jesus Ruiz" userId="f7ff746ded29f767" providerId="LiveId" clId="{F7380B36-A9B8-4434-9BDE-9F8EBC8E026A}" dt="2021-02-01T06:29:40.750" v="3554" actId="20577"/>
        <pc:sldMkLst>
          <pc:docMk/>
          <pc:sldMk cId="3267771993" sldId="2212"/>
        </pc:sldMkLst>
      </pc:sldChg>
      <pc:sldChg chg="modSp add mod modNotesTx">
        <pc:chgData name="Jesus Ruiz" userId="f7ff746ded29f767" providerId="LiveId" clId="{F7380B36-A9B8-4434-9BDE-9F8EBC8E026A}" dt="2021-02-01T06:25:24.859" v="3087" actId="6549"/>
        <pc:sldMkLst>
          <pc:docMk/>
          <pc:sldMk cId="3310062624" sldId="2213"/>
        </pc:sldMkLst>
        <pc:spChg chg="mod">
          <ac:chgData name="Jesus Ruiz" userId="f7ff746ded29f767" providerId="LiveId" clId="{F7380B36-A9B8-4434-9BDE-9F8EBC8E026A}" dt="2021-02-01T04:48:05.390" v="1025" actId="1035"/>
          <ac:spMkLst>
            <pc:docMk/>
            <pc:sldMk cId="3310062624" sldId="2213"/>
            <ac:spMk id="8" creationId="{8896C540-5622-4854-8737-B5170ED6C766}"/>
          </ac:spMkLst>
        </pc:spChg>
      </pc:sldChg>
      <pc:sldChg chg="add del">
        <pc:chgData name="Jesus Ruiz" userId="f7ff746ded29f767" providerId="LiveId" clId="{F7380B36-A9B8-4434-9BDE-9F8EBC8E026A}" dt="2021-02-01T11:01:52.504" v="3897" actId="47"/>
        <pc:sldMkLst>
          <pc:docMk/>
          <pc:sldMk cId="3951235637" sldId="2214"/>
        </pc:sldMkLst>
      </pc:sldChg>
      <pc:sldChg chg="add">
        <pc:chgData name="Jesus Ruiz" userId="f7ff746ded29f767" providerId="LiveId" clId="{F7380B36-A9B8-4434-9BDE-9F8EBC8E026A}" dt="2021-01-31T20:06:11.592" v="567"/>
        <pc:sldMkLst>
          <pc:docMk/>
          <pc:sldMk cId="412586742" sldId="2215"/>
        </pc:sldMkLst>
      </pc:sldChg>
      <pc:sldChg chg="add modNotesTx">
        <pc:chgData name="Jesus Ruiz" userId="f7ff746ded29f767" providerId="LiveId" clId="{F7380B36-A9B8-4434-9BDE-9F8EBC8E026A}" dt="2021-02-01T06:26:57.190" v="3284" actId="20577"/>
        <pc:sldMkLst>
          <pc:docMk/>
          <pc:sldMk cId="589415516" sldId="2216"/>
        </pc:sldMkLst>
      </pc:sldChg>
      <pc:sldChg chg="add del ord">
        <pc:chgData name="Jesus Ruiz" userId="f7ff746ded29f767" providerId="LiveId" clId="{F7380B36-A9B8-4434-9BDE-9F8EBC8E026A}" dt="2021-02-01T05:32:08.801" v="1388" actId="47"/>
        <pc:sldMkLst>
          <pc:docMk/>
          <pc:sldMk cId="1154542494" sldId="2217"/>
        </pc:sldMkLst>
      </pc:sldChg>
      <pc:sldChg chg="addSp delSp modSp add mod modNotesTx">
        <pc:chgData name="Jesus Ruiz" userId="f7ff746ded29f767" providerId="LiveId" clId="{F7380B36-A9B8-4434-9BDE-9F8EBC8E026A}" dt="2021-02-01T06:44:52.984" v="3894" actId="20577"/>
        <pc:sldMkLst>
          <pc:docMk/>
          <pc:sldMk cId="2799278085" sldId="2217"/>
        </pc:sldMkLst>
        <pc:spChg chg="del">
          <ac:chgData name="Jesus Ruiz" userId="f7ff746ded29f767" providerId="LiveId" clId="{F7380B36-A9B8-4434-9BDE-9F8EBC8E026A}" dt="2021-02-01T06:06:09.083" v="2314" actId="478"/>
          <ac:spMkLst>
            <pc:docMk/>
            <pc:sldMk cId="2799278085" sldId="2217"/>
            <ac:spMk id="2" creationId="{38C3D27D-2431-4A10-81B3-B4B989E6F43D}"/>
          </ac:spMkLst>
        </pc:spChg>
        <pc:spChg chg="del">
          <ac:chgData name="Jesus Ruiz" userId="f7ff746ded29f767" providerId="LiveId" clId="{F7380B36-A9B8-4434-9BDE-9F8EBC8E026A}" dt="2021-02-01T06:06:09.083" v="2314" actId="478"/>
          <ac:spMkLst>
            <pc:docMk/>
            <pc:sldMk cId="2799278085" sldId="2217"/>
            <ac:spMk id="3" creationId="{18798447-3F39-4F66-9AB0-F490A7EE1B44}"/>
          </ac:spMkLst>
        </pc:spChg>
        <pc:spChg chg="del">
          <ac:chgData name="Jesus Ruiz" userId="f7ff746ded29f767" providerId="LiveId" clId="{F7380B36-A9B8-4434-9BDE-9F8EBC8E026A}" dt="2021-02-01T06:06:09.083" v="2314" actId="478"/>
          <ac:spMkLst>
            <pc:docMk/>
            <pc:sldMk cId="2799278085" sldId="2217"/>
            <ac:spMk id="5" creationId="{7C76BFEB-A2ED-4A1D-83F4-298A16BCB73E}"/>
          </ac:spMkLst>
        </pc:spChg>
        <pc:spChg chg="del">
          <ac:chgData name="Jesus Ruiz" userId="f7ff746ded29f767" providerId="LiveId" clId="{F7380B36-A9B8-4434-9BDE-9F8EBC8E026A}" dt="2021-02-01T06:06:09.083" v="2314" actId="478"/>
          <ac:spMkLst>
            <pc:docMk/>
            <pc:sldMk cId="2799278085" sldId="2217"/>
            <ac:spMk id="6" creationId="{6C36132B-4A72-4D6D-A62E-FF3D7737FB29}"/>
          </ac:spMkLst>
        </pc:spChg>
        <pc:spChg chg="mod">
          <ac:chgData name="Jesus Ruiz" userId="f7ff746ded29f767" providerId="LiveId" clId="{F7380B36-A9B8-4434-9BDE-9F8EBC8E026A}" dt="2021-02-01T06:44:52.984" v="3894" actId="20577"/>
          <ac:spMkLst>
            <pc:docMk/>
            <pc:sldMk cId="2799278085" sldId="2217"/>
            <ac:spMk id="7" creationId="{3DA7C7B9-1FE0-4587-BE5A-92BCDEE37D9F}"/>
          </ac:spMkLst>
        </pc:spChg>
        <pc:spChg chg="del">
          <ac:chgData name="Jesus Ruiz" userId="f7ff746ded29f767" providerId="LiveId" clId="{F7380B36-A9B8-4434-9BDE-9F8EBC8E026A}" dt="2021-02-01T06:06:09.083" v="2314" actId="478"/>
          <ac:spMkLst>
            <pc:docMk/>
            <pc:sldMk cId="2799278085" sldId="2217"/>
            <ac:spMk id="9" creationId="{E90FFCD2-EFF7-46E3-BB58-BD34E9CE7BD9}"/>
          </ac:spMkLst>
        </pc:spChg>
        <pc:spChg chg="del">
          <ac:chgData name="Jesus Ruiz" userId="f7ff746ded29f767" providerId="LiveId" clId="{F7380B36-A9B8-4434-9BDE-9F8EBC8E026A}" dt="2021-02-01T06:06:09.083" v="2314" actId="478"/>
          <ac:spMkLst>
            <pc:docMk/>
            <pc:sldMk cId="2799278085" sldId="2217"/>
            <ac:spMk id="10" creationId="{30C66092-7DBA-4B52-A66A-4F0B16FBF438}"/>
          </ac:spMkLst>
        </pc:spChg>
        <pc:spChg chg="add mod">
          <ac:chgData name="Jesus Ruiz" userId="f7ff746ded29f767" providerId="LiveId" clId="{F7380B36-A9B8-4434-9BDE-9F8EBC8E026A}" dt="2021-02-01T06:14:49.626" v="2533" actId="403"/>
          <ac:spMkLst>
            <pc:docMk/>
            <pc:sldMk cId="2799278085" sldId="2217"/>
            <ac:spMk id="11" creationId="{41C9950C-A1D8-4F29-B920-D5EA1CCAB272}"/>
          </ac:spMkLst>
        </pc:spChg>
        <pc:spChg chg="add del mod">
          <ac:chgData name="Jesus Ruiz" userId="f7ff746ded29f767" providerId="LiveId" clId="{F7380B36-A9B8-4434-9BDE-9F8EBC8E026A}" dt="2021-02-01T06:11:30.879" v="2357" actId="478"/>
          <ac:spMkLst>
            <pc:docMk/>
            <pc:sldMk cId="2799278085" sldId="2217"/>
            <ac:spMk id="14" creationId="{90EA1A5D-6B2A-4E7E-BA78-C0D69DE7AC36}"/>
          </ac:spMkLst>
        </pc:spChg>
        <pc:spChg chg="add mod">
          <ac:chgData name="Jesus Ruiz" userId="f7ff746ded29f767" providerId="LiveId" clId="{F7380B36-A9B8-4434-9BDE-9F8EBC8E026A}" dt="2021-02-01T06:14:04.166" v="2461" actId="1038"/>
          <ac:spMkLst>
            <pc:docMk/>
            <pc:sldMk cId="2799278085" sldId="2217"/>
            <ac:spMk id="17" creationId="{EC45A32A-7982-4474-9409-8FECDB8224B1}"/>
          </ac:spMkLst>
        </pc:spChg>
        <pc:spChg chg="add mod">
          <ac:chgData name="Jesus Ruiz" userId="f7ff746ded29f767" providerId="LiveId" clId="{F7380B36-A9B8-4434-9BDE-9F8EBC8E026A}" dt="2021-02-01T06:14:04.166" v="2461" actId="1038"/>
          <ac:spMkLst>
            <pc:docMk/>
            <pc:sldMk cId="2799278085" sldId="2217"/>
            <ac:spMk id="19" creationId="{AB60BD4A-E41F-497A-BC56-5D1DF86F05D7}"/>
          </ac:spMkLst>
        </pc:spChg>
        <pc:picChg chg="del">
          <ac:chgData name="Jesus Ruiz" userId="f7ff746ded29f767" providerId="LiveId" clId="{F7380B36-A9B8-4434-9BDE-9F8EBC8E026A}" dt="2021-02-01T06:06:09.083" v="2314" actId="478"/>
          <ac:picMkLst>
            <pc:docMk/>
            <pc:sldMk cId="2799278085" sldId="2217"/>
            <ac:picMk id="4" creationId="{79BB68F9-A777-4D9D-9B1B-3D3593303860}"/>
          </ac:picMkLst>
        </pc:picChg>
        <pc:picChg chg="del">
          <ac:chgData name="Jesus Ruiz" userId="f7ff746ded29f767" providerId="LiveId" clId="{F7380B36-A9B8-4434-9BDE-9F8EBC8E026A}" dt="2021-02-01T06:06:09.083" v="2314" actId="478"/>
          <ac:picMkLst>
            <pc:docMk/>
            <pc:sldMk cId="2799278085" sldId="2217"/>
            <ac:picMk id="8" creationId="{2244A0E2-834E-4391-84D1-978E5038C9C2}"/>
          </ac:picMkLst>
        </pc:picChg>
        <pc:picChg chg="add del mod">
          <ac:chgData name="Jesus Ruiz" userId="f7ff746ded29f767" providerId="LiveId" clId="{F7380B36-A9B8-4434-9BDE-9F8EBC8E026A}" dt="2021-02-01T06:11:30.879" v="2357" actId="478"/>
          <ac:picMkLst>
            <pc:docMk/>
            <pc:sldMk cId="2799278085" sldId="2217"/>
            <ac:picMk id="13" creationId="{4768CD9B-BB35-4158-A4A5-4510B77686AA}"/>
          </ac:picMkLst>
        </pc:picChg>
        <pc:picChg chg="add mod">
          <ac:chgData name="Jesus Ruiz" userId="f7ff746ded29f767" providerId="LiveId" clId="{F7380B36-A9B8-4434-9BDE-9F8EBC8E026A}" dt="2021-02-01T06:14:04.166" v="2461" actId="1038"/>
          <ac:picMkLst>
            <pc:docMk/>
            <pc:sldMk cId="2799278085" sldId="2217"/>
            <ac:picMk id="15" creationId="{9D0E89EE-97C5-4C21-A443-7023F25EA0DC}"/>
          </ac:picMkLst>
        </pc:picChg>
        <pc:picChg chg="add mod">
          <ac:chgData name="Jesus Ruiz" userId="f7ff746ded29f767" providerId="LiveId" clId="{F7380B36-A9B8-4434-9BDE-9F8EBC8E026A}" dt="2021-02-01T06:14:04.166" v="2461" actId="1038"/>
          <ac:picMkLst>
            <pc:docMk/>
            <pc:sldMk cId="2799278085" sldId="2217"/>
            <ac:picMk id="16" creationId="{CDA94D28-C166-4BF8-8EF3-5C218A0DBD46}"/>
          </ac:picMkLst>
        </pc:picChg>
        <pc:picChg chg="del">
          <ac:chgData name="Jesus Ruiz" userId="f7ff746ded29f767" providerId="LiveId" clId="{F7380B36-A9B8-4434-9BDE-9F8EBC8E026A}" dt="2021-02-01T06:06:09.083" v="2314" actId="478"/>
          <ac:picMkLst>
            <pc:docMk/>
            <pc:sldMk cId="2799278085" sldId="2217"/>
            <ac:picMk id="18" creationId="{42248729-F90E-481D-AB93-3D9BB0E14F43}"/>
          </ac:picMkLst>
        </pc:picChg>
        <pc:picChg chg="add mod">
          <ac:chgData name="Jesus Ruiz" userId="f7ff746ded29f767" providerId="LiveId" clId="{F7380B36-A9B8-4434-9BDE-9F8EBC8E026A}" dt="2021-02-01T06:14:04.166" v="2461" actId="1038"/>
          <ac:picMkLst>
            <pc:docMk/>
            <pc:sldMk cId="2799278085" sldId="2217"/>
            <ac:picMk id="20" creationId="{2620B5F5-8A4E-4305-BC4F-DAA3B145631A}"/>
          </ac:picMkLst>
        </pc:picChg>
        <pc:picChg chg="del">
          <ac:chgData name="Jesus Ruiz" userId="f7ff746ded29f767" providerId="LiveId" clId="{F7380B36-A9B8-4434-9BDE-9F8EBC8E026A}" dt="2021-02-01T06:06:09.083" v="2314" actId="478"/>
          <ac:picMkLst>
            <pc:docMk/>
            <pc:sldMk cId="2799278085" sldId="2217"/>
            <ac:picMk id="25" creationId="{5AC14FDC-F006-472D-911A-61E3EFC92ADD}"/>
          </ac:picMkLst>
        </pc:picChg>
      </pc:sldChg>
      <pc:sldChg chg="add del">
        <pc:chgData name="Jesus Ruiz" userId="f7ff746ded29f767" providerId="LiveId" clId="{F7380B36-A9B8-4434-9BDE-9F8EBC8E026A}" dt="2021-02-01T06:13:23.488" v="2433" actId="47"/>
        <pc:sldMkLst>
          <pc:docMk/>
          <pc:sldMk cId="920236709" sldId="2218"/>
        </pc:sldMkLst>
      </pc:sldChg>
      <pc:sldChg chg="add del">
        <pc:chgData name="Jesus Ruiz" userId="f7ff746ded29f767" providerId="LiveId" clId="{F7380B36-A9B8-4434-9BDE-9F8EBC8E026A}" dt="2021-02-01T04:28:46.883" v="989" actId="47"/>
        <pc:sldMkLst>
          <pc:docMk/>
          <pc:sldMk cId="967192129" sldId="2218"/>
        </pc:sldMkLst>
      </pc:sldChg>
      <pc:sldChg chg="addSp delSp modSp add del mod setBg delDesignElem">
        <pc:chgData name="Jesus Ruiz" userId="f7ff746ded29f767" providerId="LiveId" clId="{F7380B36-A9B8-4434-9BDE-9F8EBC8E026A}" dt="2021-02-01T06:13:54.738" v="2437" actId="47"/>
        <pc:sldMkLst>
          <pc:docMk/>
          <pc:sldMk cId="411497709" sldId="2219"/>
        </pc:sldMkLst>
        <pc:spChg chg="del">
          <ac:chgData name="Jesus Ruiz" userId="f7ff746ded29f767" providerId="LiveId" clId="{F7380B36-A9B8-4434-9BDE-9F8EBC8E026A}" dt="2021-02-01T06:08:10.878" v="2330" actId="478"/>
          <ac:spMkLst>
            <pc:docMk/>
            <pc:sldMk cId="411497709" sldId="2219"/>
            <ac:spMk id="5" creationId="{64892AD8-C973-4A26-AE3E-7DF17B1968BC}"/>
          </ac:spMkLst>
        </pc:spChg>
        <pc:spChg chg="del">
          <ac:chgData name="Jesus Ruiz" userId="f7ff746ded29f767" providerId="LiveId" clId="{F7380B36-A9B8-4434-9BDE-9F8EBC8E026A}" dt="2021-02-01T06:08:08.046" v="2329" actId="478"/>
          <ac:spMkLst>
            <pc:docMk/>
            <pc:sldMk cId="411497709" sldId="2219"/>
            <ac:spMk id="6" creationId="{B194BBE3-6736-49F6-B569-C02C46482952}"/>
          </ac:spMkLst>
        </pc:spChg>
        <pc:spChg chg="mod">
          <ac:chgData name="Jesus Ruiz" userId="f7ff746ded29f767" providerId="LiveId" clId="{F7380B36-A9B8-4434-9BDE-9F8EBC8E026A}" dt="2021-02-01T06:11:22.537" v="2356" actId="1076"/>
          <ac:spMkLst>
            <pc:docMk/>
            <pc:sldMk cId="411497709" sldId="2219"/>
            <ac:spMk id="10" creationId="{CE409739-4DE1-4B12-A26B-2732D36489C1}"/>
          </ac:spMkLst>
        </pc:spChg>
        <pc:spChg chg="mod">
          <ac:chgData name="Jesus Ruiz" userId="f7ff746ded29f767" providerId="LiveId" clId="{F7380B36-A9B8-4434-9BDE-9F8EBC8E026A}" dt="2021-02-01T06:11:22.537" v="2356" actId="1076"/>
          <ac:spMkLst>
            <pc:docMk/>
            <pc:sldMk cId="411497709" sldId="2219"/>
            <ac:spMk id="11" creationId="{F5ABF400-D973-43BF-B14C-2AB03E840A0E}"/>
          </ac:spMkLst>
        </pc:spChg>
        <pc:spChg chg="del">
          <ac:chgData name="Jesus Ruiz" userId="f7ff746ded29f767" providerId="LiveId" clId="{F7380B36-A9B8-4434-9BDE-9F8EBC8E026A}" dt="2021-02-01T06:08:14.124" v="2331" actId="478"/>
          <ac:spMkLst>
            <pc:docMk/>
            <pc:sldMk cId="411497709" sldId="2219"/>
            <ac:spMk id="12" creationId="{CEE7C695-3B31-4C24-98E5-7DE21CBB63EA}"/>
          </ac:spMkLst>
        </pc:spChg>
        <pc:spChg chg="del">
          <ac:chgData name="Jesus Ruiz" userId="f7ff746ded29f767" providerId="LiveId" clId="{F7380B36-A9B8-4434-9BDE-9F8EBC8E026A}" dt="2021-02-01T06:08:19.872" v="2333" actId="478"/>
          <ac:spMkLst>
            <pc:docMk/>
            <pc:sldMk cId="411497709" sldId="2219"/>
            <ac:spMk id="13" creationId="{5ABEDDAC-488A-4E2E-9D2B-5A4D25A00EED}"/>
          </ac:spMkLst>
        </pc:spChg>
        <pc:spChg chg="del">
          <ac:chgData name="Jesus Ruiz" userId="f7ff746ded29f767" providerId="LiveId" clId="{F7380B36-A9B8-4434-9BDE-9F8EBC8E026A}" dt="2021-02-01T06:08:17.180" v="2332" actId="478"/>
          <ac:spMkLst>
            <pc:docMk/>
            <pc:sldMk cId="411497709" sldId="2219"/>
            <ac:spMk id="14" creationId="{B360303D-BBE7-42CC-B2A5-26699DBF5F57}"/>
          </ac:spMkLst>
        </pc:spChg>
        <pc:spChg chg="del">
          <ac:chgData name="Jesus Ruiz" userId="f7ff746ded29f767" providerId="LiveId" clId="{F7380B36-A9B8-4434-9BDE-9F8EBC8E026A}" dt="2021-02-01T06:08:02.999" v="2328"/>
          <ac:spMkLst>
            <pc:docMk/>
            <pc:sldMk cId="411497709" sldId="2219"/>
            <ac:spMk id="31" creationId="{0F6CDC51-8D27-4BF4-AB33-7D5905E80D90}"/>
          </ac:spMkLst>
        </pc:spChg>
        <pc:spChg chg="del">
          <ac:chgData name="Jesus Ruiz" userId="f7ff746ded29f767" providerId="LiveId" clId="{F7380B36-A9B8-4434-9BDE-9F8EBC8E026A}" dt="2021-02-01T06:08:02.999" v="2328"/>
          <ac:spMkLst>
            <pc:docMk/>
            <pc:sldMk cId="411497709" sldId="2219"/>
            <ac:spMk id="33" creationId="{DF4CE22F-8463-44F2-BE50-65D9B5035E87}"/>
          </ac:spMkLst>
        </pc:spChg>
        <pc:spChg chg="del">
          <ac:chgData name="Jesus Ruiz" userId="f7ff746ded29f767" providerId="LiveId" clId="{F7380B36-A9B8-4434-9BDE-9F8EBC8E026A}" dt="2021-02-01T06:08:02.999" v="2328"/>
          <ac:spMkLst>
            <pc:docMk/>
            <pc:sldMk cId="411497709" sldId="2219"/>
            <ac:spMk id="34" creationId="{3FA1383B-2709-4E36-8FF8-7A737213B4CB}"/>
          </ac:spMkLst>
        </pc:spChg>
        <pc:picChg chg="mod">
          <ac:chgData name="Jesus Ruiz" userId="f7ff746ded29f767" providerId="LiveId" clId="{F7380B36-A9B8-4434-9BDE-9F8EBC8E026A}" dt="2021-02-01T06:11:22.537" v="2356" actId="1076"/>
          <ac:picMkLst>
            <pc:docMk/>
            <pc:sldMk cId="411497709" sldId="2219"/>
            <ac:picMk id="8" creationId="{8A4939FA-75E4-41BE-B899-2383583E2DA9}"/>
          </ac:picMkLst>
        </pc:picChg>
        <pc:picChg chg="mod">
          <ac:chgData name="Jesus Ruiz" userId="f7ff746ded29f767" providerId="LiveId" clId="{F7380B36-A9B8-4434-9BDE-9F8EBC8E026A}" dt="2021-02-01T06:11:22.537" v="2356" actId="1076"/>
          <ac:picMkLst>
            <pc:docMk/>
            <pc:sldMk cId="411497709" sldId="2219"/>
            <ac:picMk id="9" creationId="{2BC82ADE-B696-4B2C-BD6B-1AD5576EBDF2}"/>
          </ac:picMkLst>
        </pc:picChg>
        <pc:picChg chg="add mod">
          <ac:chgData name="Jesus Ruiz" userId="f7ff746ded29f767" providerId="LiveId" clId="{F7380B36-A9B8-4434-9BDE-9F8EBC8E026A}" dt="2021-02-01T06:11:22.537" v="2356" actId="1076"/>
          <ac:picMkLst>
            <pc:docMk/>
            <pc:sldMk cId="411497709" sldId="2219"/>
            <ac:picMk id="15" creationId="{54765681-6E44-42A1-A602-F38516BA603D}"/>
          </ac:picMkLst>
        </pc:picChg>
        <pc:picChg chg="del">
          <ac:chgData name="Jesus Ruiz" userId="f7ff746ded29f767" providerId="LiveId" clId="{F7380B36-A9B8-4434-9BDE-9F8EBC8E026A}" dt="2021-02-01T06:08:02.999" v="2328"/>
          <ac:picMkLst>
            <pc:docMk/>
            <pc:sldMk cId="411497709" sldId="2219"/>
            <ac:picMk id="32" creationId="{24FB90F3-DFB9-42D4-B851-120249962A25}"/>
          </ac:picMkLst>
        </pc:picChg>
      </pc:sldChg>
      <pc:sldMasterChg chg="delSldLayout">
        <pc:chgData name="Jesus Ruiz" userId="f7ff746ded29f767" providerId="LiveId" clId="{F7380B36-A9B8-4434-9BDE-9F8EBC8E026A}" dt="2021-02-01T06:13:54.738" v="2437" actId="47"/>
        <pc:sldMasterMkLst>
          <pc:docMk/>
          <pc:sldMasterMk cId="3952043828" sldId="2147483660"/>
        </pc:sldMasterMkLst>
        <pc:sldLayoutChg chg="del">
          <pc:chgData name="Jesus Ruiz" userId="f7ff746ded29f767" providerId="LiveId" clId="{F7380B36-A9B8-4434-9BDE-9F8EBC8E026A}" dt="2021-02-01T06:13:54.738" v="2437" actId="47"/>
          <pc:sldLayoutMkLst>
            <pc:docMk/>
            <pc:sldMasterMk cId="3952043828" sldId="2147483660"/>
            <pc:sldLayoutMk cId="4236905731" sldId="2147483848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07A427-48AE-4B1E-9CA4-04E9D052FF41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1EDEB-8820-4611-A646-F94468115F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965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573c02b6ff_0_206:notes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But all the use cases have a thing in common: they need a new Identity system for natural and juridical persons and also for things and processes.</a:t>
            </a:r>
          </a:p>
          <a:p>
            <a:pPr lvl="0"/>
            <a:r>
              <a:rPr lang="en-US" dirty="0"/>
              <a:t>This is where the new Self-Sovereign Identity coming from EBSI enters.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By the way, this is also a type of Notarization. There is no exchange of value, but proof of existence of something in the past.</a:t>
            </a:r>
          </a:p>
        </p:txBody>
      </p:sp>
      <p:sp>
        <p:nvSpPr>
          <p:cNvPr id="5" name="Slide Image Placeholder 4">
            <a:extLst>
              <a:ext uri="{FF2B5EF4-FFF2-40B4-BE49-F238E27FC236}">
                <a16:creationId xmlns:a16="http://schemas.microsoft.com/office/drawing/2014/main" id="{07999474-A438-474F-B1F6-6778C13339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1091904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573c02b6ff_0_206:notes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But all the use cases have a thing in common: they need a new Identity system for natural and juridical persons and also for things and processes.</a:t>
            </a:r>
          </a:p>
          <a:p>
            <a:pPr lvl="0"/>
            <a:r>
              <a:rPr lang="en-US" dirty="0"/>
              <a:t>This is where the new Self-Sovereign Identity coming from EBSI enters.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By the way, this is also a type of Notarization. There is no exchange of value, but proof of existence of something in the past.</a:t>
            </a:r>
          </a:p>
        </p:txBody>
      </p:sp>
      <p:sp>
        <p:nvSpPr>
          <p:cNvPr id="5" name="Slide Image Placeholder 4">
            <a:extLst>
              <a:ext uri="{FF2B5EF4-FFF2-40B4-BE49-F238E27FC236}">
                <a16:creationId xmlns:a16="http://schemas.microsoft.com/office/drawing/2014/main" id="{07999474-A438-474F-B1F6-6778C13339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2584009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573c02b6ff_0_206:notes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But all the use cases have a thing in common: they need a new Identity system for natural and juridical persons and also for things and processes.</a:t>
            </a:r>
          </a:p>
          <a:p>
            <a:pPr lvl="0"/>
            <a:r>
              <a:rPr lang="en-US" dirty="0"/>
              <a:t>This is where the new Self-Sovereign Identity coming from EBSI enters.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By the way, this is also a type of Notarization. There is no exchange of value, but proof of existence of something in the past.</a:t>
            </a:r>
          </a:p>
        </p:txBody>
      </p:sp>
      <p:sp>
        <p:nvSpPr>
          <p:cNvPr id="5" name="Slide Image Placeholder 4">
            <a:extLst>
              <a:ext uri="{FF2B5EF4-FFF2-40B4-BE49-F238E27FC236}">
                <a16:creationId xmlns:a16="http://schemas.microsoft.com/office/drawing/2014/main" id="{07999474-A438-474F-B1F6-6778C13339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1397981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573c02b6ff_0_206:notes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But all the use cases have a thing in common: they need a new Identity system for natural and juridical persons and also for things and processes.</a:t>
            </a:r>
          </a:p>
          <a:p>
            <a:pPr lvl="0"/>
            <a:r>
              <a:rPr lang="en-US" dirty="0"/>
              <a:t>This is where the new Self-Sovereign Identity coming from EBSI enters.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By the way, this is also a type of Notarization. There is no exchange of value, but proof of existence of something in the past.</a:t>
            </a:r>
          </a:p>
        </p:txBody>
      </p:sp>
      <p:sp>
        <p:nvSpPr>
          <p:cNvPr id="5" name="Slide Image Placeholder 4">
            <a:extLst>
              <a:ext uri="{FF2B5EF4-FFF2-40B4-BE49-F238E27FC236}">
                <a16:creationId xmlns:a16="http://schemas.microsoft.com/office/drawing/2014/main" id="{07999474-A438-474F-B1F6-6778C13339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4145554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A7B39-3E6C-4139-B258-739B9407BF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96BDD4-5BFB-4332-A07E-89C7EC19A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A8AB9C-7CC8-4A35-9554-446069332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B729AB-57AF-44DF-BE71-BB32B07B9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605B7-4386-4DD8-A000-3258A1D1B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429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CE9B4-5F2A-4708-A1DE-A92ADB348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D9BEDB-F9D5-4642-A578-62A3A90681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8CA0E-F26F-469A-A33E-A2CA2630B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162DC-7E17-4B8C-ABB1-FDCA3EA4E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49B6B-2329-46A9-969C-87E69710D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338350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8" name="Rectangle 7"/>
          <p:cNvSpPr/>
          <p:nvPr userDrawn="1"/>
        </p:nvSpPr>
        <p:spPr>
          <a:xfrm>
            <a:off x="918143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595083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272023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8948964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899092" y="4337222"/>
            <a:ext cx="10366489" cy="13592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43" hasCustomPrompt="1"/>
          </p:nvPr>
        </p:nvSpPr>
        <p:spPr>
          <a:xfrm>
            <a:off x="899092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44" hasCustomPrompt="1"/>
          </p:nvPr>
        </p:nvSpPr>
        <p:spPr>
          <a:xfrm>
            <a:off x="3595083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45" hasCustomPrompt="1"/>
          </p:nvPr>
        </p:nvSpPr>
        <p:spPr>
          <a:xfrm>
            <a:off x="6272022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46" hasCustomPrompt="1"/>
          </p:nvPr>
        </p:nvSpPr>
        <p:spPr>
          <a:xfrm>
            <a:off x="8948964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47" hasCustomPrompt="1"/>
          </p:nvPr>
        </p:nvSpPr>
        <p:spPr>
          <a:xfrm>
            <a:off x="1121335" y="2062362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48" hasCustomPrompt="1"/>
          </p:nvPr>
        </p:nvSpPr>
        <p:spPr>
          <a:xfrm>
            <a:off x="3798275" y="2078247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49" hasCustomPrompt="1"/>
          </p:nvPr>
        </p:nvSpPr>
        <p:spPr>
          <a:xfrm>
            <a:off x="6480993" y="2078247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50" hasCustomPrompt="1"/>
          </p:nvPr>
        </p:nvSpPr>
        <p:spPr>
          <a:xfrm>
            <a:off x="9152156" y="2074652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51" hasCustomPrompt="1"/>
          </p:nvPr>
        </p:nvSpPr>
        <p:spPr>
          <a:xfrm>
            <a:off x="1121335" y="2540000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endParaRPr lang="pt-PT"/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52" hasCustomPrompt="1"/>
          </p:nvPr>
        </p:nvSpPr>
        <p:spPr>
          <a:xfrm>
            <a:off x="3794791" y="2540000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endParaRPr lang="pt-PT"/>
          </a:p>
        </p:txBody>
      </p:sp>
      <p:sp>
        <p:nvSpPr>
          <p:cNvPr id="30" name="Text Placeholder 27"/>
          <p:cNvSpPr>
            <a:spLocks noGrp="1"/>
          </p:cNvSpPr>
          <p:nvPr>
            <p:ph type="body" sz="quarter" idx="53" hasCustomPrompt="1"/>
          </p:nvPr>
        </p:nvSpPr>
        <p:spPr>
          <a:xfrm>
            <a:off x="6473472" y="2540000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endParaRPr lang="pt-PT"/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54" hasCustomPrompt="1"/>
          </p:nvPr>
        </p:nvSpPr>
        <p:spPr>
          <a:xfrm>
            <a:off x="9152156" y="2540000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endParaRPr lang="pt-PT"/>
          </a:p>
        </p:txBody>
      </p:sp>
      <p:sp>
        <p:nvSpPr>
          <p:cNvPr id="32" name="Text Placeholder 17"/>
          <p:cNvSpPr>
            <a:spLocks noGrp="1"/>
          </p:cNvSpPr>
          <p:nvPr>
            <p:ph type="body" sz="quarter" idx="55" hasCustomPrompt="1"/>
          </p:nvPr>
        </p:nvSpPr>
        <p:spPr>
          <a:xfrm>
            <a:off x="1121335" y="4582544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3" name="Text Placeholder 27"/>
          <p:cNvSpPr>
            <a:spLocks noGrp="1"/>
          </p:cNvSpPr>
          <p:nvPr>
            <p:ph type="body" sz="quarter" idx="56" hasCustomPrompt="1"/>
          </p:nvPr>
        </p:nvSpPr>
        <p:spPr>
          <a:xfrm>
            <a:off x="1121335" y="5040701"/>
            <a:ext cx="9841705" cy="345856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.</a:t>
            </a:r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69672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43"/>
          </p:nvPr>
        </p:nvSpPr>
        <p:spPr>
          <a:xfrm>
            <a:off x="0" y="-4151"/>
            <a:ext cx="12192000" cy="6862152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860778" y="2373839"/>
            <a:ext cx="5685263" cy="925164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6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 here</a:t>
            </a:r>
            <a:endParaRPr lang="pt-PT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860778" y="3470452"/>
            <a:ext cx="5685263" cy="294785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Write and highlight key words in yellow</a:t>
            </a:r>
            <a:endParaRPr lang="pt-PT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46" hasCustomPrompt="1"/>
          </p:nvPr>
        </p:nvSpPr>
        <p:spPr>
          <a:xfrm>
            <a:off x="860778" y="4013352"/>
            <a:ext cx="5685263" cy="294785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Write and highlight key words in yellow</a:t>
            </a:r>
            <a:endParaRPr lang="pt-PT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860778" y="4556252"/>
            <a:ext cx="5685263" cy="294785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Write and highlight key words in yellow</a:t>
            </a:r>
            <a:endParaRPr lang="pt-PT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48" hasCustomPrompt="1"/>
          </p:nvPr>
        </p:nvSpPr>
        <p:spPr>
          <a:xfrm>
            <a:off x="8218450" y="1542157"/>
            <a:ext cx="3973551" cy="4183915"/>
          </a:xfrm>
          <a:solidFill>
            <a:schemeClr val="accent5"/>
          </a:solidFill>
        </p:spPr>
        <p:txBody>
          <a:bodyPr lIns="274320" tIns="640080" rIns="274320" bIns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600" baseline="0"/>
            </a:lvl1pPr>
          </a:lstStyle>
          <a:p>
            <a:pPr lvl="0"/>
            <a:r>
              <a:rPr lang="pt-PT"/>
              <a:t> 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50" hasCustomPrompt="1"/>
          </p:nvPr>
        </p:nvSpPr>
        <p:spPr>
          <a:xfrm>
            <a:off x="8225285" y="3541890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endParaRPr lang="pt-PT"/>
          </a:p>
          <a:p>
            <a:pPr lvl="0"/>
            <a:endParaRPr lang="pt-PT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51" hasCustomPrompt="1"/>
          </p:nvPr>
        </p:nvSpPr>
        <p:spPr>
          <a:xfrm>
            <a:off x="8225285" y="2043871"/>
            <a:ext cx="3966716" cy="1240994"/>
          </a:xfrm>
        </p:spPr>
        <p:txBody>
          <a:bodyPr lIns="274320" rIns="274320">
            <a:noAutofit/>
          </a:bodyPr>
          <a:lstStyle>
            <a:lvl1pPr marL="0" indent="0" algn="r">
              <a:buNone/>
              <a:defRPr sz="2800"/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endParaRPr lang="pt-PT"/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52" hasCustomPrompt="1"/>
          </p:nvPr>
        </p:nvSpPr>
        <p:spPr>
          <a:xfrm>
            <a:off x="8225285" y="3846892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endParaRPr lang="pt-PT"/>
          </a:p>
          <a:p>
            <a:pPr lvl="0"/>
            <a:endParaRPr lang="pt-PT"/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53" hasCustomPrompt="1"/>
          </p:nvPr>
        </p:nvSpPr>
        <p:spPr>
          <a:xfrm>
            <a:off x="8225285" y="4151893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endParaRPr lang="pt-PT"/>
          </a:p>
          <a:p>
            <a:pPr lvl="0"/>
            <a:endParaRPr lang="pt-PT"/>
          </a:p>
        </p:txBody>
      </p:sp>
      <p:sp>
        <p:nvSpPr>
          <p:cNvPr id="25" name="Text Placeholder 19"/>
          <p:cNvSpPr>
            <a:spLocks noGrp="1"/>
          </p:cNvSpPr>
          <p:nvPr>
            <p:ph type="body" sz="quarter" idx="54" hasCustomPrompt="1"/>
          </p:nvPr>
        </p:nvSpPr>
        <p:spPr>
          <a:xfrm>
            <a:off x="8225285" y="4456893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endParaRPr lang="pt-PT"/>
          </a:p>
          <a:p>
            <a:pPr lvl="0"/>
            <a:endParaRPr lang="pt-PT"/>
          </a:p>
        </p:txBody>
      </p: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7239B701-1A77-3448-8D6A-FD2FE2D871D9}"/>
              </a:ext>
            </a:extLst>
          </p:cNvPr>
          <p:cNvCxnSpPr>
            <a:cxnSpLocks/>
          </p:cNvCxnSpPr>
          <p:nvPr userDrawn="1"/>
        </p:nvCxnSpPr>
        <p:spPr>
          <a:xfrm>
            <a:off x="685800" y="-16852"/>
            <a:ext cx="0" cy="33017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557917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Straight Connector 4"/>
          <p:cNvSpPr/>
          <p:nvPr userDrawn="1"/>
        </p:nvSpPr>
        <p:spPr>
          <a:xfrm>
            <a:off x="-1" y="3561844"/>
            <a:ext cx="12192002" cy="2"/>
          </a:xfrm>
          <a:prstGeom prst="line">
            <a:avLst/>
          </a:prstGeom>
          <a:ln w="28575">
            <a:solidFill>
              <a:srgbClr val="16385F"/>
            </a:solidFill>
            <a:prstDash val="sysDot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49" hasCustomPrompt="1"/>
          </p:nvPr>
        </p:nvSpPr>
        <p:spPr>
          <a:xfrm>
            <a:off x="1414286" y="2083018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Date</a:t>
            </a:r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50" hasCustomPrompt="1"/>
          </p:nvPr>
        </p:nvSpPr>
        <p:spPr>
          <a:xfrm>
            <a:off x="3401440" y="2083018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Date</a:t>
            </a:r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51" hasCustomPrompt="1"/>
          </p:nvPr>
        </p:nvSpPr>
        <p:spPr>
          <a:xfrm>
            <a:off x="5388596" y="2083018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Date</a:t>
            </a:r>
          </a:p>
        </p:txBody>
      </p:sp>
      <p:sp>
        <p:nvSpPr>
          <p:cNvPr id="17" name="Text Placeholder 29"/>
          <p:cNvSpPr>
            <a:spLocks noGrp="1"/>
          </p:cNvSpPr>
          <p:nvPr>
            <p:ph type="body" sz="quarter" idx="52" hasCustomPrompt="1"/>
          </p:nvPr>
        </p:nvSpPr>
        <p:spPr>
          <a:xfrm>
            <a:off x="7375751" y="2083018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Date</a:t>
            </a:r>
          </a:p>
        </p:txBody>
      </p:sp>
      <p:sp>
        <p:nvSpPr>
          <p:cNvPr id="18" name="Text Placeholder 29"/>
          <p:cNvSpPr>
            <a:spLocks noGrp="1"/>
          </p:cNvSpPr>
          <p:nvPr>
            <p:ph type="body" sz="quarter" idx="53" hasCustomPrompt="1"/>
          </p:nvPr>
        </p:nvSpPr>
        <p:spPr>
          <a:xfrm>
            <a:off x="9362904" y="2083018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Date</a:t>
            </a:r>
          </a:p>
        </p:txBody>
      </p:sp>
      <p:sp>
        <p:nvSpPr>
          <p:cNvPr id="19" name="Text Placeholder 29"/>
          <p:cNvSpPr>
            <a:spLocks noGrp="1"/>
          </p:cNvSpPr>
          <p:nvPr>
            <p:ph type="body" sz="quarter" idx="54" hasCustomPrompt="1"/>
          </p:nvPr>
        </p:nvSpPr>
        <p:spPr>
          <a:xfrm>
            <a:off x="1343538" y="460305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0" name="Text Placeholder 29"/>
          <p:cNvSpPr>
            <a:spLocks noGrp="1"/>
          </p:cNvSpPr>
          <p:nvPr>
            <p:ph type="body" sz="quarter" idx="55" hasCustomPrompt="1"/>
          </p:nvPr>
        </p:nvSpPr>
        <p:spPr>
          <a:xfrm>
            <a:off x="3330692" y="460305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1" name="Text Placeholder 29"/>
          <p:cNvSpPr>
            <a:spLocks noGrp="1"/>
          </p:cNvSpPr>
          <p:nvPr>
            <p:ph type="body" sz="quarter" idx="56" hasCustomPrompt="1"/>
          </p:nvPr>
        </p:nvSpPr>
        <p:spPr>
          <a:xfrm>
            <a:off x="5317848" y="460305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2" name="Text Placeholder 29"/>
          <p:cNvSpPr>
            <a:spLocks noGrp="1"/>
          </p:cNvSpPr>
          <p:nvPr>
            <p:ph type="body" sz="quarter" idx="57" hasCustomPrompt="1"/>
          </p:nvPr>
        </p:nvSpPr>
        <p:spPr>
          <a:xfrm>
            <a:off x="7305003" y="460305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3" name="Text Placeholder 29"/>
          <p:cNvSpPr>
            <a:spLocks noGrp="1"/>
          </p:cNvSpPr>
          <p:nvPr>
            <p:ph type="body" sz="quarter" idx="58" hasCustomPrompt="1"/>
          </p:nvPr>
        </p:nvSpPr>
        <p:spPr>
          <a:xfrm>
            <a:off x="9292156" y="460305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4" name="Text Placeholder 29"/>
          <p:cNvSpPr>
            <a:spLocks noGrp="1"/>
          </p:cNvSpPr>
          <p:nvPr>
            <p:ph type="body" sz="quarter" idx="59" hasCustomPrompt="1"/>
          </p:nvPr>
        </p:nvSpPr>
        <p:spPr>
          <a:xfrm>
            <a:off x="1343538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5" name="Text Placeholder 29"/>
          <p:cNvSpPr>
            <a:spLocks noGrp="1"/>
          </p:cNvSpPr>
          <p:nvPr>
            <p:ph type="body" sz="quarter" idx="60" hasCustomPrompt="1"/>
          </p:nvPr>
        </p:nvSpPr>
        <p:spPr>
          <a:xfrm>
            <a:off x="3330692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6" name="Text Placeholder 29"/>
          <p:cNvSpPr>
            <a:spLocks noGrp="1"/>
          </p:cNvSpPr>
          <p:nvPr>
            <p:ph type="body" sz="quarter" idx="61" hasCustomPrompt="1"/>
          </p:nvPr>
        </p:nvSpPr>
        <p:spPr>
          <a:xfrm>
            <a:off x="5317848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62" hasCustomPrompt="1"/>
          </p:nvPr>
        </p:nvSpPr>
        <p:spPr>
          <a:xfrm>
            <a:off x="7305003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8" name="Text Placeholder 29"/>
          <p:cNvSpPr>
            <a:spLocks noGrp="1"/>
          </p:cNvSpPr>
          <p:nvPr>
            <p:ph type="body" sz="quarter" idx="63" hasCustomPrompt="1"/>
          </p:nvPr>
        </p:nvSpPr>
        <p:spPr>
          <a:xfrm>
            <a:off x="9292156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  <a:p>
            <a:pPr lvl="0"/>
            <a:endParaRPr lang="pt-PT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64" hasCustomPrompt="1"/>
          </p:nvPr>
        </p:nvSpPr>
        <p:spPr>
          <a:xfrm>
            <a:off x="1581763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65" hasCustomPrompt="1"/>
          </p:nvPr>
        </p:nvSpPr>
        <p:spPr>
          <a:xfrm>
            <a:off x="9530381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66" hasCustomPrompt="1"/>
          </p:nvPr>
        </p:nvSpPr>
        <p:spPr>
          <a:xfrm>
            <a:off x="3568917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67" hasCustomPrompt="1"/>
          </p:nvPr>
        </p:nvSpPr>
        <p:spPr>
          <a:xfrm>
            <a:off x="5556071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68" hasCustomPrompt="1"/>
          </p:nvPr>
        </p:nvSpPr>
        <p:spPr>
          <a:xfrm>
            <a:off x="7543226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34" name="Straight Connector 33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488612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5076605"/>
            <a:ext cx="12192003" cy="17813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" name="Group 15"/>
          <p:cNvGrpSpPr/>
          <p:nvPr userDrawn="1"/>
        </p:nvGrpSpPr>
        <p:grpSpPr>
          <a:xfrm>
            <a:off x="-3" y="2347682"/>
            <a:ext cx="12192006" cy="2751590"/>
            <a:chOff x="-1" y="0"/>
            <a:chExt cx="12192005" cy="2751589"/>
          </a:xfrm>
        </p:grpSpPr>
        <p:sp>
          <p:nvSpPr>
            <p:cNvPr id="5" name="Freeform 9"/>
            <p:cNvSpPr/>
            <p:nvPr/>
          </p:nvSpPr>
          <p:spPr>
            <a:xfrm>
              <a:off x="-2" y="-1"/>
              <a:ext cx="12192007" cy="11779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5" y="15953"/>
                  </a:moveTo>
                  <a:lnTo>
                    <a:pt x="21485" y="12023"/>
                  </a:lnTo>
                  <a:lnTo>
                    <a:pt x="21254" y="12925"/>
                  </a:lnTo>
                  <a:lnTo>
                    <a:pt x="21024" y="12925"/>
                  </a:lnTo>
                  <a:lnTo>
                    <a:pt x="21024" y="15225"/>
                  </a:lnTo>
                  <a:lnTo>
                    <a:pt x="20925" y="15225"/>
                  </a:lnTo>
                  <a:lnTo>
                    <a:pt x="20925" y="11208"/>
                  </a:lnTo>
                  <a:lnTo>
                    <a:pt x="20723" y="11208"/>
                  </a:lnTo>
                  <a:lnTo>
                    <a:pt x="20723" y="13711"/>
                  </a:lnTo>
                  <a:lnTo>
                    <a:pt x="20647" y="13711"/>
                  </a:lnTo>
                  <a:lnTo>
                    <a:pt x="20647" y="14934"/>
                  </a:lnTo>
                  <a:lnTo>
                    <a:pt x="20551" y="14934"/>
                  </a:lnTo>
                  <a:lnTo>
                    <a:pt x="20551" y="17845"/>
                  </a:lnTo>
                  <a:lnTo>
                    <a:pt x="20425" y="17845"/>
                  </a:lnTo>
                  <a:lnTo>
                    <a:pt x="20425" y="12023"/>
                  </a:lnTo>
                  <a:lnTo>
                    <a:pt x="20369" y="11702"/>
                  </a:lnTo>
                  <a:lnTo>
                    <a:pt x="20369" y="10392"/>
                  </a:lnTo>
                  <a:lnTo>
                    <a:pt x="20281" y="9985"/>
                  </a:lnTo>
                  <a:lnTo>
                    <a:pt x="20273" y="7889"/>
                  </a:lnTo>
                  <a:lnTo>
                    <a:pt x="20273" y="9985"/>
                  </a:lnTo>
                  <a:lnTo>
                    <a:pt x="20186" y="10392"/>
                  </a:lnTo>
                  <a:lnTo>
                    <a:pt x="20186" y="11702"/>
                  </a:lnTo>
                  <a:lnTo>
                    <a:pt x="20138" y="12110"/>
                  </a:lnTo>
                  <a:lnTo>
                    <a:pt x="20138" y="16651"/>
                  </a:lnTo>
                  <a:lnTo>
                    <a:pt x="19992" y="16651"/>
                  </a:lnTo>
                  <a:lnTo>
                    <a:pt x="19992" y="17466"/>
                  </a:lnTo>
                  <a:lnTo>
                    <a:pt x="19877" y="17466"/>
                  </a:lnTo>
                  <a:lnTo>
                    <a:pt x="19877" y="18660"/>
                  </a:lnTo>
                  <a:lnTo>
                    <a:pt x="19840" y="18660"/>
                  </a:lnTo>
                  <a:lnTo>
                    <a:pt x="19840" y="14643"/>
                  </a:lnTo>
                  <a:lnTo>
                    <a:pt x="19646" y="14643"/>
                  </a:lnTo>
                  <a:lnTo>
                    <a:pt x="19646" y="15836"/>
                  </a:lnTo>
                  <a:lnTo>
                    <a:pt x="19590" y="15836"/>
                  </a:lnTo>
                  <a:lnTo>
                    <a:pt x="19590" y="12721"/>
                  </a:lnTo>
                  <a:lnTo>
                    <a:pt x="19550" y="12721"/>
                  </a:lnTo>
                  <a:lnTo>
                    <a:pt x="19550" y="10596"/>
                  </a:lnTo>
                  <a:lnTo>
                    <a:pt x="19542" y="10596"/>
                  </a:lnTo>
                  <a:lnTo>
                    <a:pt x="19542" y="9985"/>
                  </a:lnTo>
                  <a:lnTo>
                    <a:pt x="19491" y="9985"/>
                  </a:lnTo>
                  <a:lnTo>
                    <a:pt x="19407" y="7889"/>
                  </a:lnTo>
                  <a:lnTo>
                    <a:pt x="19396" y="4134"/>
                  </a:lnTo>
                  <a:lnTo>
                    <a:pt x="19387" y="7889"/>
                  </a:lnTo>
                  <a:lnTo>
                    <a:pt x="19292" y="9898"/>
                  </a:lnTo>
                  <a:lnTo>
                    <a:pt x="19241" y="9898"/>
                  </a:lnTo>
                  <a:lnTo>
                    <a:pt x="19241" y="10509"/>
                  </a:lnTo>
                  <a:lnTo>
                    <a:pt x="19233" y="10596"/>
                  </a:lnTo>
                  <a:lnTo>
                    <a:pt x="19233" y="12721"/>
                  </a:lnTo>
                  <a:lnTo>
                    <a:pt x="19185" y="12721"/>
                  </a:lnTo>
                  <a:lnTo>
                    <a:pt x="19185" y="12925"/>
                  </a:lnTo>
                  <a:lnTo>
                    <a:pt x="19089" y="12605"/>
                  </a:lnTo>
                  <a:lnTo>
                    <a:pt x="19089" y="17059"/>
                  </a:lnTo>
                  <a:lnTo>
                    <a:pt x="19070" y="17059"/>
                  </a:lnTo>
                  <a:lnTo>
                    <a:pt x="19070" y="17466"/>
                  </a:lnTo>
                  <a:lnTo>
                    <a:pt x="19002" y="17466"/>
                  </a:lnTo>
                  <a:lnTo>
                    <a:pt x="19002" y="15137"/>
                  </a:lnTo>
                  <a:lnTo>
                    <a:pt x="18800" y="15137"/>
                  </a:lnTo>
                  <a:lnTo>
                    <a:pt x="18800" y="18049"/>
                  </a:lnTo>
                  <a:lnTo>
                    <a:pt x="18665" y="18049"/>
                  </a:lnTo>
                  <a:lnTo>
                    <a:pt x="18665" y="12809"/>
                  </a:lnTo>
                  <a:lnTo>
                    <a:pt x="18462" y="12809"/>
                  </a:lnTo>
                  <a:lnTo>
                    <a:pt x="18462" y="18369"/>
                  </a:lnTo>
                  <a:lnTo>
                    <a:pt x="18291" y="18369"/>
                  </a:lnTo>
                  <a:lnTo>
                    <a:pt x="18291" y="18049"/>
                  </a:lnTo>
                  <a:lnTo>
                    <a:pt x="18193" y="18049"/>
                  </a:lnTo>
                  <a:lnTo>
                    <a:pt x="18193" y="17350"/>
                  </a:lnTo>
                  <a:lnTo>
                    <a:pt x="18108" y="17350"/>
                  </a:lnTo>
                  <a:lnTo>
                    <a:pt x="18108" y="15429"/>
                  </a:lnTo>
                  <a:lnTo>
                    <a:pt x="18077" y="15429"/>
                  </a:lnTo>
                  <a:lnTo>
                    <a:pt x="18077" y="15341"/>
                  </a:lnTo>
                  <a:lnTo>
                    <a:pt x="17875" y="15341"/>
                  </a:lnTo>
                  <a:lnTo>
                    <a:pt x="17875" y="17554"/>
                  </a:lnTo>
                  <a:lnTo>
                    <a:pt x="17827" y="17554"/>
                  </a:lnTo>
                  <a:lnTo>
                    <a:pt x="17827" y="5065"/>
                  </a:lnTo>
                  <a:lnTo>
                    <a:pt x="17493" y="5065"/>
                  </a:lnTo>
                  <a:lnTo>
                    <a:pt x="17493" y="18456"/>
                  </a:lnTo>
                  <a:lnTo>
                    <a:pt x="17374" y="18456"/>
                  </a:lnTo>
                  <a:lnTo>
                    <a:pt x="17374" y="5065"/>
                  </a:lnTo>
                  <a:lnTo>
                    <a:pt x="17009" y="5065"/>
                  </a:lnTo>
                  <a:lnTo>
                    <a:pt x="17009" y="13129"/>
                  </a:lnTo>
                  <a:lnTo>
                    <a:pt x="16933" y="13129"/>
                  </a:lnTo>
                  <a:lnTo>
                    <a:pt x="16933" y="17350"/>
                  </a:lnTo>
                  <a:lnTo>
                    <a:pt x="16790" y="16535"/>
                  </a:lnTo>
                  <a:lnTo>
                    <a:pt x="16790" y="12809"/>
                  </a:lnTo>
                  <a:lnTo>
                    <a:pt x="16674" y="11702"/>
                  </a:lnTo>
                  <a:lnTo>
                    <a:pt x="16559" y="12809"/>
                  </a:lnTo>
                  <a:lnTo>
                    <a:pt x="16548" y="15021"/>
                  </a:lnTo>
                  <a:lnTo>
                    <a:pt x="16528" y="15021"/>
                  </a:lnTo>
                  <a:lnTo>
                    <a:pt x="16528" y="15545"/>
                  </a:lnTo>
                  <a:lnTo>
                    <a:pt x="16520" y="15545"/>
                  </a:lnTo>
                  <a:lnTo>
                    <a:pt x="16520" y="14119"/>
                  </a:lnTo>
                  <a:lnTo>
                    <a:pt x="16258" y="14119"/>
                  </a:lnTo>
                  <a:lnTo>
                    <a:pt x="16258" y="16535"/>
                  </a:lnTo>
                  <a:lnTo>
                    <a:pt x="16143" y="16535"/>
                  </a:lnTo>
                  <a:lnTo>
                    <a:pt x="16143" y="16942"/>
                  </a:lnTo>
                  <a:lnTo>
                    <a:pt x="16087" y="16942"/>
                  </a:lnTo>
                  <a:lnTo>
                    <a:pt x="16087" y="16535"/>
                  </a:lnTo>
                  <a:lnTo>
                    <a:pt x="16028" y="16535"/>
                  </a:lnTo>
                  <a:lnTo>
                    <a:pt x="16028" y="15225"/>
                  </a:lnTo>
                  <a:lnTo>
                    <a:pt x="15856" y="14643"/>
                  </a:lnTo>
                  <a:lnTo>
                    <a:pt x="15856" y="14322"/>
                  </a:lnTo>
                  <a:lnTo>
                    <a:pt x="15741" y="14322"/>
                  </a:lnTo>
                  <a:lnTo>
                    <a:pt x="15741" y="13915"/>
                  </a:lnTo>
                  <a:lnTo>
                    <a:pt x="15682" y="13915"/>
                  </a:lnTo>
                  <a:lnTo>
                    <a:pt x="15682" y="13624"/>
                  </a:lnTo>
                  <a:lnTo>
                    <a:pt x="15662" y="13507"/>
                  </a:lnTo>
                  <a:lnTo>
                    <a:pt x="15626" y="9490"/>
                  </a:lnTo>
                  <a:lnTo>
                    <a:pt x="15595" y="13624"/>
                  </a:lnTo>
                  <a:lnTo>
                    <a:pt x="15575" y="13624"/>
                  </a:lnTo>
                  <a:lnTo>
                    <a:pt x="15575" y="14439"/>
                  </a:lnTo>
                  <a:lnTo>
                    <a:pt x="15567" y="14439"/>
                  </a:lnTo>
                  <a:lnTo>
                    <a:pt x="15567" y="14643"/>
                  </a:lnTo>
                  <a:lnTo>
                    <a:pt x="15539" y="14643"/>
                  </a:lnTo>
                  <a:lnTo>
                    <a:pt x="15527" y="14730"/>
                  </a:lnTo>
                  <a:lnTo>
                    <a:pt x="15519" y="14730"/>
                  </a:lnTo>
                  <a:lnTo>
                    <a:pt x="15519" y="13915"/>
                  </a:lnTo>
                  <a:lnTo>
                    <a:pt x="15511" y="13915"/>
                  </a:lnTo>
                  <a:lnTo>
                    <a:pt x="15511" y="13420"/>
                  </a:lnTo>
                  <a:lnTo>
                    <a:pt x="15491" y="13420"/>
                  </a:lnTo>
                  <a:lnTo>
                    <a:pt x="15443" y="11906"/>
                  </a:lnTo>
                  <a:lnTo>
                    <a:pt x="15412" y="10392"/>
                  </a:lnTo>
                  <a:lnTo>
                    <a:pt x="15392" y="11906"/>
                  </a:lnTo>
                  <a:lnTo>
                    <a:pt x="15345" y="13333"/>
                  </a:lnTo>
                  <a:lnTo>
                    <a:pt x="15336" y="13333"/>
                  </a:lnTo>
                  <a:lnTo>
                    <a:pt x="15336" y="14322"/>
                  </a:lnTo>
                  <a:lnTo>
                    <a:pt x="15325" y="14322"/>
                  </a:lnTo>
                  <a:lnTo>
                    <a:pt x="15325" y="14817"/>
                  </a:lnTo>
                  <a:lnTo>
                    <a:pt x="15308" y="14817"/>
                  </a:lnTo>
                  <a:lnTo>
                    <a:pt x="15308" y="13711"/>
                  </a:lnTo>
                  <a:lnTo>
                    <a:pt x="15173" y="13711"/>
                  </a:lnTo>
                  <a:lnTo>
                    <a:pt x="15173" y="16855"/>
                  </a:lnTo>
                  <a:lnTo>
                    <a:pt x="15106" y="16855"/>
                  </a:lnTo>
                  <a:lnTo>
                    <a:pt x="15106" y="13012"/>
                  </a:lnTo>
                  <a:lnTo>
                    <a:pt x="14709" y="12925"/>
                  </a:lnTo>
                  <a:lnTo>
                    <a:pt x="14709" y="15953"/>
                  </a:lnTo>
                  <a:lnTo>
                    <a:pt x="14692" y="15953"/>
                  </a:lnTo>
                  <a:lnTo>
                    <a:pt x="14692" y="15632"/>
                  </a:lnTo>
                  <a:lnTo>
                    <a:pt x="14653" y="15632"/>
                  </a:lnTo>
                  <a:lnTo>
                    <a:pt x="14653" y="15137"/>
                  </a:lnTo>
                  <a:lnTo>
                    <a:pt x="14645" y="15137"/>
                  </a:lnTo>
                  <a:lnTo>
                    <a:pt x="14645" y="14031"/>
                  </a:lnTo>
                  <a:lnTo>
                    <a:pt x="14316" y="14031"/>
                  </a:lnTo>
                  <a:lnTo>
                    <a:pt x="14316" y="15836"/>
                  </a:lnTo>
                  <a:lnTo>
                    <a:pt x="14288" y="15836"/>
                  </a:lnTo>
                  <a:lnTo>
                    <a:pt x="14172" y="16447"/>
                  </a:lnTo>
                  <a:lnTo>
                    <a:pt x="14172" y="15953"/>
                  </a:lnTo>
                  <a:lnTo>
                    <a:pt x="14026" y="15953"/>
                  </a:lnTo>
                  <a:lnTo>
                    <a:pt x="14026" y="12314"/>
                  </a:lnTo>
                  <a:lnTo>
                    <a:pt x="13711" y="12401"/>
                  </a:lnTo>
                  <a:lnTo>
                    <a:pt x="13711" y="12721"/>
                  </a:lnTo>
                  <a:lnTo>
                    <a:pt x="13700" y="12721"/>
                  </a:lnTo>
                  <a:lnTo>
                    <a:pt x="13700" y="13216"/>
                  </a:lnTo>
                  <a:lnTo>
                    <a:pt x="13692" y="13216"/>
                  </a:lnTo>
                  <a:lnTo>
                    <a:pt x="13692" y="14322"/>
                  </a:lnTo>
                  <a:lnTo>
                    <a:pt x="13624" y="14322"/>
                  </a:lnTo>
                  <a:lnTo>
                    <a:pt x="13624" y="16739"/>
                  </a:lnTo>
                  <a:lnTo>
                    <a:pt x="13461" y="16739"/>
                  </a:lnTo>
                  <a:lnTo>
                    <a:pt x="13461" y="17641"/>
                  </a:lnTo>
                  <a:lnTo>
                    <a:pt x="13441" y="17641"/>
                  </a:lnTo>
                  <a:lnTo>
                    <a:pt x="13441" y="15021"/>
                  </a:lnTo>
                  <a:lnTo>
                    <a:pt x="13430" y="15021"/>
                  </a:lnTo>
                  <a:lnTo>
                    <a:pt x="13430" y="14439"/>
                  </a:lnTo>
                  <a:lnTo>
                    <a:pt x="13410" y="14439"/>
                  </a:lnTo>
                  <a:lnTo>
                    <a:pt x="13410" y="13711"/>
                  </a:lnTo>
                  <a:lnTo>
                    <a:pt x="13374" y="13333"/>
                  </a:lnTo>
                  <a:lnTo>
                    <a:pt x="13374" y="8995"/>
                  </a:lnTo>
                  <a:lnTo>
                    <a:pt x="13143" y="8267"/>
                  </a:lnTo>
                  <a:lnTo>
                    <a:pt x="12814" y="9082"/>
                  </a:lnTo>
                  <a:lnTo>
                    <a:pt x="12814" y="15429"/>
                  </a:lnTo>
                  <a:lnTo>
                    <a:pt x="12795" y="15429"/>
                  </a:lnTo>
                  <a:lnTo>
                    <a:pt x="12795" y="18165"/>
                  </a:lnTo>
                  <a:lnTo>
                    <a:pt x="12778" y="18165"/>
                  </a:lnTo>
                  <a:lnTo>
                    <a:pt x="12778" y="15953"/>
                  </a:lnTo>
                  <a:lnTo>
                    <a:pt x="12767" y="15836"/>
                  </a:lnTo>
                  <a:lnTo>
                    <a:pt x="12767" y="14235"/>
                  </a:lnTo>
                  <a:lnTo>
                    <a:pt x="12758" y="13624"/>
                  </a:lnTo>
                  <a:lnTo>
                    <a:pt x="12747" y="13915"/>
                  </a:lnTo>
                  <a:lnTo>
                    <a:pt x="12699" y="12605"/>
                  </a:lnTo>
                  <a:lnTo>
                    <a:pt x="12660" y="13915"/>
                  </a:lnTo>
                  <a:lnTo>
                    <a:pt x="12651" y="13711"/>
                  </a:lnTo>
                  <a:lnTo>
                    <a:pt x="12651" y="4949"/>
                  </a:lnTo>
                  <a:lnTo>
                    <a:pt x="12410" y="4337"/>
                  </a:lnTo>
                  <a:lnTo>
                    <a:pt x="12112" y="5153"/>
                  </a:lnTo>
                  <a:lnTo>
                    <a:pt x="12112" y="16244"/>
                  </a:lnTo>
                  <a:lnTo>
                    <a:pt x="12075" y="16244"/>
                  </a:lnTo>
                  <a:lnTo>
                    <a:pt x="12075" y="14119"/>
                  </a:lnTo>
                  <a:lnTo>
                    <a:pt x="12044" y="14119"/>
                  </a:lnTo>
                  <a:lnTo>
                    <a:pt x="12044" y="13333"/>
                  </a:lnTo>
                  <a:lnTo>
                    <a:pt x="12016" y="13333"/>
                  </a:lnTo>
                  <a:lnTo>
                    <a:pt x="12016" y="12809"/>
                  </a:lnTo>
                  <a:lnTo>
                    <a:pt x="11603" y="12809"/>
                  </a:lnTo>
                  <a:lnTo>
                    <a:pt x="11603" y="13420"/>
                  </a:lnTo>
                  <a:lnTo>
                    <a:pt x="11583" y="13420"/>
                  </a:lnTo>
                  <a:lnTo>
                    <a:pt x="11583" y="14119"/>
                  </a:lnTo>
                  <a:lnTo>
                    <a:pt x="11535" y="14119"/>
                  </a:lnTo>
                  <a:lnTo>
                    <a:pt x="11535" y="16447"/>
                  </a:lnTo>
                  <a:lnTo>
                    <a:pt x="11507" y="15545"/>
                  </a:lnTo>
                  <a:lnTo>
                    <a:pt x="11468" y="15545"/>
                  </a:lnTo>
                  <a:lnTo>
                    <a:pt x="11468" y="13012"/>
                  </a:lnTo>
                  <a:lnTo>
                    <a:pt x="11440" y="12809"/>
                  </a:lnTo>
                  <a:lnTo>
                    <a:pt x="11440" y="11615"/>
                  </a:lnTo>
                  <a:lnTo>
                    <a:pt x="11411" y="11615"/>
                  </a:lnTo>
                  <a:lnTo>
                    <a:pt x="11411" y="11295"/>
                  </a:lnTo>
                  <a:lnTo>
                    <a:pt x="11217" y="10305"/>
                  </a:lnTo>
                  <a:lnTo>
                    <a:pt x="11015" y="11295"/>
                  </a:lnTo>
                  <a:lnTo>
                    <a:pt x="11015" y="11615"/>
                  </a:lnTo>
                  <a:lnTo>
                    <a:pt x="10979" y="11615"/>
                  </a:lnTo>
                  <a:lnTo>
                    <a:pt x="10979" y="12809"/>
                  </a:lnTo>
                  <a:lnTo>
                    <a:pt x="10928" y="12809"/>
                  </a:lnTo>
                  <a:lnTo>
                    <a:pt x="10928" y="16651"/>
                  </a:lnTo>
                  <a:lnTo>
                    <a:pt x="10911" y="16651"/>
                  </a:lnTo>
                  <a:lnTo>
                    <a:pt x="10911" y="16156"/>
                  </a:lnTo>
                  <a:lnTo>
                    <a:pt x="10880" y="16156"/>
                  </a:lnTo>
                  <a:lnTo>
                    <a:pt x="10880" y="15137"/>
                  </a:lnTo>
                  <a:lnTo>
                    <a:pt x="10860" y="15137"/>
                  </a:lnTo>
                  <a:lnTo>
                    <a:pt x="10860" y="14817"/>
                  </a:lnTo>
                  <a:lnTo>
                    <a:pt x="10844" y="14817"/>
                  </a:lnTo>
                  <a:lnTo>
                    <a:pt x="10844" y="14526"/>
                  </a:lnTo>
                  <a:lnTo>
                    <a:pt x="10832" y="14526"/>
                  </a:lnTo>
                  <a:lnTo>
                    <a:pt x="10832" y="10509"/>
                  </a:lnTo>
                  <a:lnTo>
                    <a:pt x="10804" y="10392"/>
                  </a:lnTo>
                  <a:lnTo>
                    <a:pt x="10630" y="10392"/>
                  </a:lnTo>
                  <a:lnTo>
                    <a:pt x="10630" y="16855"/>
                  </a:lnTo>
                  <a:lnTo>
                    <a:pt x="10526" y="16855"/>
                  </a:lnTo>
                  <a:lnTo>
                    <a:pt x="10526" y="19358"/>
                  </a:lnTo>
                  <a:lnTo>
                    <a:pt x="10487" y="19358"/>
                  </a:lnTo>
                  <a:lnTo>
                    <a:pt x="10487" y="6666"/>
                  </a:lnTo>
                  <a:lnTo>
                    <a:pt x="10478" y="6666"/>
                  </a:lnTo>
                  <a:lnTo>
                    <a:pt x="10467" y="6579"/>
                  </a:lnTo>
                  <a:lnTo>
                    <a:pt x="10113" y="6579"/>
                  </a:lnTo>
                  <a:lnTo>
                    <a:pt x="10113" y="6666"/>
                  </a:lnTo>
                  <a:lnTo>
                    <a:pt x="10101" y="6666"/>
                  </a:lnTo>
                  <a:lnTo>
                    <a:pt x="10093" y="16535"/>
                  </a:lnTo>
                  <a:lnTo>
                    <a:pt x="9995" y="16447"/>
                  </a:lnTo>
                  <a:lnTo>
                    <a:pt x="9995" y="16331"/>
                  </a:lnTo>
                  <a:lnTo>
                    <a:pt x="9919" y="16331"/>
                  </a:lnTo>
                  <a:lnTo>
                    <a:pt x="9910" y="11906"/>
                  </a:lnTo>
                  <a:lnTo>
                    <a:pt x="9910" y="11411"/>
                  </a:lnTo>
                  <a:lnTo>
                    <a:pt x="9862" y="11411"/>
                  </a:lnTo>
                  <a:lnTo>
                    <a:pt x="9862" y="6754"/>
                  </a:lnTo>
                  <a:lnTo>
                    <a:pt x="9629" y="6754"/>
                  </a:lnTo>
                  <a:lnTo>
                    <a:pt x="9629" y="11295"/>
                  </a:lnTo>
                  <a:lnTo>
                    <a:pt x="9525" y="11295"/>
                  </a:lnTo>
                  <a:lnTo>
                    <a:pt x="9525" y="8675"/>
                  </a:lnTo>
                  <a:lnTo>
                    <a:pt x="9168" y="8675"/>
                  </a:lnTo>
                  <a:lnTo>
                    <a:pt x="9168" y="1630"/>
                  </a:lnTo>
                  <a:lnTo>
                    <a:pt x="9129" y="1019"/>
                  </a:lnTo>
                  <a:lnTo>
                    <a:pt x="9120" y="932"/>
                  </a:lnTo>
                  <a:lnTo>
                    <a:pt x="8898" y="1019"/>
                  </a:lnTo>
                  <a:lnTo>
                    <a:pt x="8878" y="1135"/>
                  </a:lnTo>
                  <a:lnTo>
                    <a:pt x="8870" y="1223"/>
                  </a:lnTo>
                  <a:lnTo>
                    <a:pt x="8870" y="1834"/>
                  </a:lnTo>
                  <a:lnTo>
                    <a:pt x="8862" y="1921"/>
                  </a:lnTo>
                  <a:lnTo>
                    <a:pt x="8862" y="2125"/>
                  </a:lnTo>
                  <a:lnTo>
                    <a:pt x="8850" y="14322"/>
                  </a:lnTo>
                  <a:lnTo>
                    <a:pt x="8811" y="13333"/>
                  </a:lnTo>
                  <a:lnTo>
                    <a:pt x="8811" y="11091"/>
                  </a:lnTo>
                  <a:lnTo>
                    <a:pt x="8802" y="9781"/>
                  </a:lnTo>
                  <a:lnTo>
                    <a:pt x="8802" y="6754"/>
                  </a:lnTo>
                  <a:lnTo>
                    <a:pt x="8794" y="6754"/>
                  </a:lnTo>
                  <a:lnTo>
                    <a:pt x="8783" y="6666"/>
                  </a:lnTo>
                  <a:lnTo>
                    <a:pt x="8774" y="6579"/>
                  </a:lnTo>
                  <a:lnTo>
                    <a:pt x="8774" y="6463"/>
                  </a:lnTo>
                  <a:lnTo>
                    <a:pt x="8763" y="6375"/>
                  </a:lnTo>
                  <a:lnTo>
                    <a:pt x="8755" y="6375"/>
                  </a:lnTo>
                  <a:lnTo>
                    <a:pt x="8755" y="6259"/>
                  </a:lnTo>
                  <a:lnTo>
                    <a:pt x="8746" y="6259"/>
                  </a:lnTo>
                  <a:lnTo>
                    <a:pt x="8746" y="6055"/>
                  </a:lnTo>
                  <a:lnTo>
                    <a:pt x="8668" y="6055"/>
                  </a:lnTo>
                  <a:lnTo>
                    <a:pt x="8668" y="6259"/>
                  </a:lnTo>
                  <a:lnTo>
                    <a:pt x="8648" y="6259"/>
                  </a:lnTo>
                  <a:lnTo>
                    <a:pt x="8648" y="6375"/>
                  </a:lnTo>
                  <a:lnTo>
                    <a:pt x="8639" y="6463"/>
                  </a:lnTo>
                  <a:lnTo>
                    <a:pt x="8639" y="6579"/>
                  </a:lnTo>
                  <a:lnTo>
                    <a:pt x="8620" y="6666"/>
                  </a:lnTo>
                  <a:lnTo>
                    <a:pt x="8620" y="6754"/>
                  </a:lnTo>
                  <a:lnTo>
                    <a:pt x="8611" y="6754"/>
                  </a:lnTo>
                  <a:lnTo>
                    <a:pt x="8611" y="9781"/>
                  </a:lnTo>
                  <a:lnTo>
                    <a:pt x="8600" y="11091"/>
                  </a:lnTo>
                  <a:lnTo>
                    <a:pt x="8600" y="14119"/>
                  </a:lnTo>
                  <a:lnTo>
                    <a:pt x="8580" y="14730"/>
                  </a:lnTo>
                  <a:lnTo>
                    <a:pt x="8544" y="14730"/>
                  </a:lnTo>
                  <a:lnTo>
                    <a:pt x="8544" y="14817"/>
                  </a:lnTo>
                  <a:lnTo>
                    <a:pt x="8524" y="14817"/>
                  </a:lnTo>
                  <a:lnTo>
                    <a:pt x="8524" y="4250"/>
                  </a:lnTo>
                  <a:lnTo>
                    <a:pt x="8398" y="3843"/>
                  </a:lnTo>
                  <a:lnTo>
                    <a:pt x="8389" y="4454"/>
                  </a:lnTo>
                  <a:lnTo>
                    <a:pt x="8389" y="11295"/>
                  </a:lnTo>
                  <a:lnTo>
                    <a:pt x="8322" y="11411"/>
                  </a:lnTo>
                  <a:lnTo>
                    <a:pt x="8322" y="10713"/>
                  </a:lnTo>
                  <a:lnTo>
                    <a:pt x="8330" y="10713"/>
                  </a:lnTo>
                  <a:lnTo>
                    <a:pt x="8330" y="10596"/>
                  </a:lnTo>
                  <a:lnTo>
                    <a:pt x="8341" y="10596"/>
                  </a:lnTo>
                  <a:lnTo>
                    <a:pt x="8330" y="7569"/>
                  </a:lnTo>
                  <a:lnTo>
                    <a:pt x="8322" y="7569"/>
                  </a:lnTo>
                  <a:lnTo>
                    <a:pt x="8215" y="5153"/>
                  </a:lnTo>
                  <a:lnTo>
                    <a:pt x="8111" y="5153"/>
                  </a:lnTo>
                  <a:lnTo>
                    <a:pt x="8012" y="7569"/>
                  </a:lnTo>
                  <a:lnTo>
                    <a:pt x="7996" y="7569"/>
                  </a:lnTo>
                  <a:lnTo>
                    <a:pt x="7996" y="10713"/>
                  </a:lnTo>
                  <a:lnTo>
                    <a:pt x="8004" y="10713"/>
                  </a:lnTo>
                  <a:lnTo>
                    <a:pt x="8004" y="16739"/>
                  </a:lnTo>
                  <a:lnTo>
                    <a:pt x="7984" y="16739"/>
                  </a:lnTo>
                  <a:lnTo>
                    <a:pt x="7984" y="19358"/>
                  </a:lnTo>
                  <a:lnTo>
                    <a:pt x="7965" y="19358"/>
                  </a:lnTo>
                  <a:lnTo>
                    <a:pt x="7965" y="18573"/>
                  </a:lnTo>
                  <a:lnTo>
                    <a:pt x="7956" y="18573"/>
                  </a:lnTo>
                  <a:lnTo>
                    <a:pt x="7956" y="14322"/>
                  </a:lnTo>
                  <a:lnTo>
                    <a:pt x="7965" y="14322"/>
                  </a:lnTo>
                  <a:lnTo>
                    <a:pt x="7965" y="9199"/>
                  </a:lnTo>
                  <a:lnTo>
                    <a:pt x="7945" y="9082"/>
                  </a:lnTo>
                  <a:lnTo>
                    <a:pt x="7945" y="7365"/>
                  </a:lnTo>
                  <a:lnTo>
                    <a:pt x="7928" y="7365"/>
                  </a:lnTo>
                  <a:lnTo>
                    <a:pt x="7917" y="7278"/>
                  </a:lnTo>
                  <a:lnTo>
                    <a:pt x="7889" y="7278"/>
                  </a:lnTo>
                  <a:lnTo>
                    <a:pt x="7861" y="7161"/>
                  </a:lnTo>
                  <a:lnTo>
                    <a:pt x="7841" y="7278"/>
                  </a:lnTo>
                  <a:lnTo>
                    <a:pt x="7802" y="7278"/>
                  </a:lnTo>
                  <a:lnTo>
                    <a:pt x="7802" y="7365"/>
                  </a:lnTo>
                  <a:lnTo>
                    <a:pt x="7782" y="7365"/>
                  </a:lnTo>
                  <a:lnTo>
                    <a:pt x="7782" y="9082"/>
                  </a:lnTo>
                  <a:lnTo>
                    <a:pt x="7762" y="9199"/>
                  </a:lnTo>
                  <a:lnTo>
                    <a:pt x="7762" y="14322"/>
                  </a:lnTo>
                  <a:lnTo>
                    <a:pt x="7774" y="14322"/>
                  </a:lnTo>
                  <a:lnTo>
                    <a:pt x="7774" y="18573"/>
                  </a:lnTo>
                  <a:lnTo>
                    <a:pt x="7734" y="18573"/>
                  </a:lnTo>
                  <a:lnTo>
                    <a:pt x="7734" y="15137"/>
                  </a:lnTo>
                  <a:lnTo>
                    <a:pt x="7639" y="15021"/>
                  </a:lnTo>
                  <a:lnTo>
                    <a:pt x="7630" y="15021"/>
                  </a:lnTo>
                  <a:lnTo>
                    <a:pt x="7630" y="15225"/>
                  </a:lnTo>
                  <a:lnTo>
                    <a:pt x="7580" y="15225"/>
                  </a:lnTo>
                  <a:lnTo>
                    <a:pt x="7580" y="14439"/>
                  </a:lnTo>
                  <a:lnTo>
                    <a:pt x="7571" y="14439"/>
                  </a:lnTo>
                  <a:lnTo>
                    <a:pt x="7571" y="13420"/>
                  </a:lnTo>
                  <a:lnTo>
                    <a:pt x="7495" y="13420"/>
                  </a:lnTo>
                  <a:lnTo>
                    <a:pt x="7495" y="12925"/>
                  </a:lnTo>
                  <a:lnTo>
                    <a:pt x="7436" y="12925"/>
                  </a:lnTo>
                  <a:lnTo>
                    <a:pt x="7436" y="13827"/>
                  </a:lnTo>
                  <a:lnTo>
                    <a:pt x="7428" y="13827"/>
                  </a:lnTo>
                  <a:lnTo>
                    <a:pt x="7428" y="14730"/>
                  </a:lnTo>
                  <a:lnTo>
                    <a:pt x="7416" y="14730"/>
                  </a:lnTo>
                  <a:lnTo>
                    <a:pt x="7416" y="15137"/>
                  </a:lnTo>
                  <a:lnTo>
                    <a:pt x="7397" y="15137"/>
                  </a:lnTo>
                  <a:lnTo>
                    <a:pt x="7397" y="14730"/>
                  </a:lnTo>
                  <a:lnTo>
                    <a:pt x="7380" y="14730"/>
                  </a:lnTo>
                  <a:lnTo>
                    <a:pt x="7380" y="14439"/>
                  </a:lnTo>
                  <a:lnTo>
                    <a:pt x="7360" y="14439"/>
                  </a:lnTo>
                  <a:lnTo>
                    <a:pt x="7360" y="12809"/>
                  </a:lnTo>
                  <a:lnTo>
                    <a:pt x="7262" y="12809"/>
                  </a:lnTo>
                  <a:lnTo>
                    <a:pt x="7262" y="14730"/>
                  </a:lnTo>
                  <a:lnTo>
                    <a:pt x="7253" y="14730"/>
                  </a:lnTo>
                  <a:lnTo>
                    <a:pt x="7253" y="17350"/>
                  </a:lnTo>
                  <a:lnTo>
                    <a:pt x="7206" y="17350"/>
                  </a:lnTo>
                  <a:lnTo>
                    <a:pt x="7206" y="14817"/>
                  </a:lnTo>
                  <a:lnTo>
                    <a:pt x="7186" y="13507"/>
                  </a:lnTo>
                  <a:lnTo>
                    <a:pt x="7186" y="9082"/>
                  </a:lnTo>
                  <a:lnTo>
                    <a:pt x="7166" y="8675"/>
                  </a:lnTo>
                  <a:lnTo>
                    <a:pt x="7166" y="4658"/>
                  </a:lnTo>
                  <a:lnTo>
                    <a:pt x="7158" y="4337"/>
                  </a:lnTo>
                  <a:lnTo>
                    <a:pt x="7147" y="4337"/>
                  </a:lnTo>
                  <a:lnTo>
                    <a:pt x="7147" y="4134"/>
                  </a:lnTo>
                  <a:lnTo>
                    <a:pt x="7138" y="4134"/>
                  </a:lnTo>
                  <a:lnTo>
                    <a:pt x="7138" y="3930"/>
                  </a:lnTo>
                  <a:lnTo>
                    <a:pt x="7130" y="3930"/>
                  </a:lnTo>
                  <a:lnTo>
                    <a:pt x="7130" y="3551"/>
                  </a:lnTo>
                  <a:lnTo>
                    <a:pt x="7023" y="3551"/>
                  </a:lnTo>
                  <a:lnTo>
                    <a:pt x="7023" y="3930"/>
                  </a:lnTo>
                  <a:lnTo>
                    <a:pt x="7003" y="3930"/>
                  </a:lnTo>
                  <a:lnTo>
                    <a:pt x="7003" y="4337"/>
                  </a:lnTo>
                  <a:lnTo>
                    <a:pt x="6995" y="4337"/>
                  </a:lnTo>
                  <a:lnTo>
                    <a:pt x="6984" y="4658"/>
                  </a:lnTo>
                  <a:lnTo>
                    <a:pt x="6984" y="8675"/>
                  </a:lnTo>
                  <a:lnTo>
                    <a:pt x="6964" y="9082"/>
                  </a:lnTo>
                  <a:lnTo>
                    <a:pt x="6964" y="12809"/>
                  </a:lnTo>
                  <a:lnTo>
                    <a:pt x="6936" y="12809"/>
                  </a:lnTo>
                  <a:lnTo>
                    <a:pt x="6936" y="12925"/>
                  </a:lnTo>
                  <a:lnTo>
                    <a:pt x="6927" y="12925"/>
                  </a:lnTo>
                  <a:lnTo>
                    <a:pt x="6927" y="13012"/>
                  </a:lnTo>
                  <a:lnTo>
                    <a:pt x="6916" y="13012"/>
                  </a:lnTo>
                  <a:lnTo>
                    <a:pt x="6916" y="15225"/>
                  </a:lnTo>
                  <a:lnTo>
                    <a:pt x="6908" y="15545"/>
                  </a:lnTo>
                  <a:lnTo>
                    <a:pt x="6908" y="7365"/>
                  </a:lnTo>
                  <a:lnTo>
                    <a:pt x="6820" y="7365"/>
                  </a:lnTo>
                  <a:lnTo>
                    <a:pt x="6820" y="7278"/>
                  </a:lnTo>
                  <a:lnTo>
                    <a:pt x="6801" y="7278"/>
                  </a:lnTo>
                  <a:lnTo>
                    <a:pt x="6801" y="7365"/>
                  </a:lnTo>
                  <a:lnTo>
                    <a:pt x="6725" y="7365"/>
                  </a:lnTo>
                  <a:lnTo>
                    <a:pt x="6725" y="7278"/>
                  </a:lnTo>
                  <a:lnTo>
                    <a:pt x="6714" y="7278"/>
                  </a:lnTo>
                  <a:lnTo>
                    <a:pt x="6714" y="7365"/>
                  </a:lnTo>
                  <a:lnTo>
                    <a:pt x="6629" y="7278"/>
                  </a:lnTo>
                  <a:lnTo>
                    <a:pt x="6629" y="8267"/>
                  </a:lnTo>
                  <a:lnTo>
                    <a:pt x="6618" y="8267"/>
                  </a:lnTo>
                  <a:lnTo>
                    <a:pt x="6629" y="9199"/>
                  </a:lnTo>
                  <a:lnTo>
                    <a:pt x="6629" y="13827"/>
                  </a:lnTo>
                  <a:lnTo>
                    <a:pt x="6522" y="13827"/>
                  </a:lnTo>
                  <a:lnTo>
                    <a:pt x="6522" y="14119"/>
                  </a:lnTo>
                  <a:lnTo>
                    <a:pt x="6514" y="14119"/>
                  </a:lnTo>
                  <a:lnTo>
                    <a:pt x="6455" y="14235"/>
                  </a:lnTo>
                  <a:lnTo>
                    <a:pt x="6455" y="15137"/>
                  </a:lnTo>
                  <a:lnTo>
                    <a:pt x="6416" y="15021"/>
                  </a:lnTo>
                  <a:lnTo>
                    <a:pt x="6379" y="15021"/>
                  </a:lnTo>
                  <a:lnTo>
                    <a:pt x="6379" y="8879"/>
                  </a:lnTo>
                  <a:lnTo>
                    <a:pt x="6359" y="8471"/>
                  </a:lnTo>
                  <a:lnTo>
                    <a:pt x="6359" y="8180"/>
                  </a:lnTo>
                  <a:lnTo>
                    <a:pt x="6348" y="8064"/>
                  </a:lnTo>
                  <a:lnTo>
                    <a:pt x="6070" y="8180"/>
                  </a:lnTo>
                  <a:lnTo>
                    <a:pt x="6070" y="16040"/>
                  </a:lnTo>
                  <a:lnTo>
                    <a:pt x="6030" y="16040"/>
                  </a:lnTo>
                  <a:lnTo>
                    <a:pt x="6030" y="16156"/>
                  </a:lnTo>
                  <a:lnTo>
                    <a:pt x="5994" y="15953"/>
                  </a:lnTo>
                  <a:lnTo>
                    <a:pt x="5994" y="2533"/>
                  </a:lnTo>
                  <a:lnTo>
                    <a:pt x="5983" y="2445"/>
                  </a:lnTo>
                  <a:lnTo>
                    <a:pt x="5963" y="2329"/>
                  </a:lnTo>
                  <a:lnTo>
                    <a:pt x="5926" y="2242"/>
                  </a:lnTo>
                  <a:lnTo>
                    <a:pt x="5887" y="2125"/>
                  </a:lnTo>
                  <a:lnTo>
                    <a:pt x="5820" y="2125"/>
                  </a:lnTo>
                  <a:lnTo>
                    <a:pt x="5820" y="1019"/>
                  </a:lnTo>
                  <a:lnTo>
                    <a:pt x="5800" y="0"/>
                  </a:lnTo>
                  <a:lnTo>
                    <a:pt x="5752" y="116"/>
                  </a:lnTo>
                  <a:lnTo>
                    <a:pt x="5713" y="116"/>
                  </a:lnTo>
                  <a:lnTo>
                    <a:pt x="5676" y="204"/>
                  </a:lnTo>
                  <a:lnTo>
                    <a:pt x="5648" y="320"/>
                  </a:lnTo>
                  <a:lnTo>
                    <a:pt x="5628" y="408"/>
                  </a:lnTo>
                  <a:lnTo>
                    <a:pt x="5628" y="17845"/>
                  </a:lnTo>
                  <a:lnTo>
                    <a:pt x="5617" y="17961"/>
                  </a:lnTo>
                  <a:lnTo>
                    <a:pt x="5609" y="17961"/>
                  </a:lnTo>
                  <a:lnTo>
                    <a:pt x="5609" y="15137"/>
                  </a:lnTo>
                  <a:lnTo>
                    <a:pt x="5598" y="14643"/>
                  </a:lnTo>
                  <a:lnTo>
                    <a:pt x="5598" y="14235"/>
                  </a:lnTo>
                  <a:lnTo>
                    <a:pt x="5589" y="13827"/>
                  </a:lnTo>
                  <a:lnTo>
                    <a:pt x="5581" y="13624"/>
                  </a:lnTo>
                  <a:lnTo>
                    <a:pt x="5581" y="13420"/>
                  </a:lnTo>
                  <a:lnTo>
                    <a:pt x="5513" y="13420"/>
                  </a:lnTo>
                  <a:lnTo>
                    <a:pt x="5502" y="13624"/>
                  </a:lnTo>
                  <a:lnTo>
                    <a:pt x="5502" y="13827"/>
                  </a:lnTo>
                  <a:lnTo>
                    <a:pt x="5493" y="14119"/>
                  </a:lnTo>
                  <a:lnTo>
                    <a:pt x="5493" y="14526"/>
                  </a:lnTo>
                  <a:lnTo>
                    <a:pt x="5482" y="9898"/>
                  </a:lnTo>
                  <a:lnTo>
                    <a:pt x="5482" y="8471"/>
                  </a:lnTo>
                  <a:lnTo>
                    <a:pt x="5474" y="8064"/>
                  </a:lnTo>
                  <a:lnTo>
                    <a:pt x="5474" y="7773"/>
                  </a:lnTo>
                  <a:lnTo>
                    <a:pt x="5463" y="7365"/>
                  </a:lnTo>
                  <a:lnTo>
                    <a:pt x="5454" y="6957"/>
                  </a:lnTo>
                  <a:lnTo>
                    <a:pt x="5454" y="6666"/>
                  </a:lnTo>
                  <a:lnTo>
                    <a:pt x="5446" y="6259"/>
                  </a:lnTo>
                  <a:lnTo>
                    <a:pt x="5434" y="5968"/>
                  </a:lnTo>
                  <a:lnTo>
                    <a:pt x="5426" y="5647"/>
                  </a:lnTo>
                  <a:lnTo>
                    <a:pt x="5426" y="5560"/>
                  </a:lnTo>
                  <a:lnTo>
                    <a:pt x="5434" y="5560"/>
                  </a:lnTo>
                  <a:lnTo>
                    <a:pt x="5434" y="5444"/>
                  </a:lnTo>
                  <a:lnTo>
                    <a:pt x="5426" y="5444"/>
                  </a:lnTo>
                  <a:lnTo>
                    <a:pt x="5426" y="5065"/>
                  </a:lnTo>
                  <a:lnTo>
                    <a:pt x="5415" y="4949"/>
                  </a:lnTo>
                  <a:lnTo>
                    <a:pt x="5415" y="4454"/>
                  </a:lnTo>
                  <a:lnTo>
                    <a:pt x="5406" y="4337"/>
                  </a:lnTo>
                  <a:lnTo>
                    <a:pt x="5212" y="4337"/>
                  </a:lnTo>
                  <a:lnTo>
                    <a:pt x="5204" y="4454"/>
                  </a:lnTo>
                  <a:lnTo>
                    <a:pt x="5204" y="5065"/>
                  </a:lnTo>
                  <a:lnTo>
                    <a:pt x="5195" y="5065"/>
                  </a:lnTo>
                  <a:lnTo>
                    <a:pt x="5195" y="5764"/>
                  </a:lnTo>
                  <a:lnTo>
                    <a:pt x="5184" y="5968"/>
                  </a:lnTo>
                  <a:lnTo>
                    <a:pt x="5184" y="6055"/>
                  </a:lnTo>
                  <a:lnTo>
                    <a:pt x="5176" y="6259"/>
                  </a:lnTo>
                  <a:lnTo>
                    <a:pt x="5176" y="6463"/>
                  </a:lnTo>
                  <a:lnTo>
                    <a:pt x="5165" y="6666"/>
                  </a:lnTo>
                  <a:lnTo>
                    <a:pt x="5165" y="6957"/>
                  </a:lnTo>
                  <a:lnTo>
                    <a:pt x="5156" y="7161"/>
                  </a:lnTo>
                  <a:lnTo>
                    <a:pt x="5156" y="7569"/>
                  </a:lnTo>
                  <a:lnTo>
                    <a:pt x="5148" y="7685"/>
                  </a:lnTo>
                  <a:lnTo>
                    <a:pt x="5148" y="8471"/>
                  </a:lnTo>
                  <a:lnTo>
                    <a:pt x="5136" y="8791"/>
                  </a:lnTo>
                  <a:lnTo>
                    <a:pt x="5136" y="9898"/>
                  </a:lnTo>
                  <a:lnTo>
                    <a:pt x="5128" y="14235"/>
                  </a:lnTo>
                  <a:lnTo>
                    <a:pt x="5069" y="14235"/>
                  </a:lnTo>
                  <a:lnTo>
                    <a:pt x="5080" y="2620"/>
                  </a:lnTo>
                  <a:lnTo>
                    <a:pt x="5080" y="1223"/>
                  </a:lnTo>
                  <a:lnTo>
                    <a:pt x="4664" y="1135"/>
                  </a:lnTo>
                  <a:lnTo>
                    <a:pt x="4656" y="1310"/>
                  </a:lnTo>
                  <a:lnTo>
                    <a:pt x="4664" y="2736"/>
                  </a:lnTo>
                  <a:lnTo>
                    <a:pt x="4664" y="14119"/>
                  </a:lnTo>
                  <a:lnTo>
                    <a:pt x="4656" y="14119"/>
                  </a:lnTo>
                  <a:lnTo>
                    <a:pt x="4656" y="13507"/>
                  </a:lnTo>
                  <a:lnTo>
                    <a:pt x="4628" y="13507"/>
                  </a:lnTo>
                  <a:lnTo>
                    <a:pt x="4628" y="12925"/>
                  </a:lnTo>
                  <a:lnTo>
                    <a:pt x="4597" y="12925"/>
                  </a:lnTo>
                  <a:lnTo>
                    <a:pt x="4597" y="12401"/>
                  </a:lnTo>
                  <a:lnTo>
                    <a:pt x="4512" y="12314"/>
                  </a:lnTo>
                  <a:lnTo>
                    <a:pt x="4512" y="11702"/>
                  </a:lnTo>
                  <a:lnTo>
                    <a:pt x="4445" y="11702"/>
                  </a:lnTo>
                  <a:lnTo>
                    <a:pt x="4445" y="12314"/>
                  </a:lnTo>
                  <a:lnTo>
                    <a:pt x="4445" y="10800"/>
                  </a:lnTo>
                  <a:lnTo>
                    <a:pt x="4425" y="8267"/>
                  </a:lnTo>
                  <a:lnTo>
                    <a:pt x="4425" y="7773"/>
                  </a:lnTo>
                  <a:lnTo>
                    <a:pt x="4414" y="7569"/>
                  </a:lnTo>
                  <a:lnTo>
                    <a:pt x="4310" y="7889"/>
                  </a:lnTo>
                  <a:lnTo>
                    <a:pt x="4310" y="8064"/>
                  </a:lnTo>
                  <a:lnTo>
                    <a:pt x="4290" y="8064"/>
                  </a:lnTo>
                  <a:lnTo>
                    <a:pt x="4290" y="7889"/>
                  </a:lnTo>
                  <a:lnTo>
                    <a:pt x="4231" y="7685"/>
                  </a:lnTo>
                  <a:lnTo>
                    <a:pt x="4223" y="8267"/>
                  </a:lnTo>
                  <a:lnTo>
                    <a:pt x="4214" y="10887"/>
                  </a:lnTo>
                  <a:lnTo>
                    <a:pt x="4214" y="13711"/>
                  </a:lnTo>
                  <a:lnTo>
                    <a:pt x="4223" y="15749"/>
                  </a:lnTo>
                  <a:lnTo>
                    <a:pt x="4214" y="15749"/>
                  </a:lnTo>
                  <a:lnTo>
                    <a:pt x="4214" y="15021"/>
                  </a:lnTo>
                  <a:lnTo>
                    <a:pt x="4195" y="15021"/>
                  </a:lnTo>
                  <a:lnTo>
                    <a:pt x="4195" y="14730"/>
                  </a:lnTo>
                  <a:lnTo>
                    <a:pt x="4175" y="14730"/>
                  </a:lnTo>
                  <a:lnTo>
                    <a:pt x="4175" y="14119"/>
                  </a:lnTo>
                  <a:lnTo>
                    <a:pt x="4147" y="14119"/>
                  </a:lnTo>
                  <a:lnTo>
                    <a:pt x="4147" y="14235"/>
                  </a:lnTo>
                  <a:lnTo>
                    <a:pt x="4096" y="14235"/>
                  </a:lnTo>
                  <a:lnTo>
                    <a:pt x="4096" y="14119"/>
                  </a:lnTo>
                  <a:lnTo>
                    <a:pt x="4048" y="14119"/>
                  </a:lnTo>
                  <a:lnTo>
                    <a:pt x="4048" y="13711"/>
                  </a:lnTo>
                  <a:lnTo>
                    <a:pt x="4040" y="13507"/>
                  </a:lnTo>
                  <a:lnTo>
                    <a:pt x="3944" y="13507"/>
                  </a:lnTo>
                  <a:lnTo>
                    <a:pt x="3944" y="14119"/>
                  </a:lnTo>
                  <a:lnTo>
                    <a:pt x="3885" y="14119"/>
                  </a:lnTo>
                  <a:lnTo>
                    <a:pt x="3885" y="14235"/>
                  </a:lnTo>
                  <a:lnTo>
                    <a:pt x="3849" y="14235"/>
                  </a:lnTo>
                  <a:lnTo>
                    <a:pt x="3849" y="14119"/>
                  </a:lnTo>
                  <a:lnTo>
                    <a:pt x="3838" y="14119"/>
                  </a:lnTo>
                  <a:lnTo>
                    <a:pt x="3829" y="14031"/>
                  </a:lnTo>
                  <a:lnTo>
                    <a:pt x="3818" y="14031"/>
                  </a:lnTo>
                  <a:lnTo>
                    <a:pt x="3818" y="14119"/>
                  </a:lnTo>
                  <a:lnTo>
                    <a:pt x="3809" y="14119"/>
                  </a:lnTo>
                  <a:lnTo>
                    <a:pt x="3809" y="14730"/>
                  </a:lnTo>
                  <a:lnTo>
                    <a:pt x="3790" y="14730"/>
                  </a:lnTo>
                  <a:lnTo>
                    <a:pt x="3790" y="15021"/>
                  </a:lnTo>
                  <a:lnTo>
                    <a:pt x="3770" y="15021"/>
                  </a:lnTo>
                  <a:lnTo>
                    <a:pt x="3770" y="15749"/>
                  </a:lnTo>
                  <a:lnTo>
                    <a:pt x="3762" y="15749"/>
                  </a:lnTo>
                  <a:lnTo>
                    <a:pt x="3762" y="8064"/>
                  </a:lnTo>
                  <a:lnTo>
                    <a:pt x="3742" y="7976"/>
                  </a:lnTo>
                  <a:lnTo>
                    <a:pt x="3742" y="6579"/>
                  </a:lnTo>
                  <a:lnTo>
                    <a:pt x="3663" y="6259"/>
                  </a:lnTo>
                  <a:lnTo>
                    <a:pt x="3615" y="6259"/>
                  </a:lnTo>
                  <a:lnTo>
                    <a:pt x="3531" y="6463"/>
                  </a:lnTo>
                  <a:lnTo>
                    <a:pt x="3531" y="7889"/>
                  </a:lnTo>
                  <a:lnTo>
                    <a:pt x="3500" y="7976"/>
                  </a:lnTo>
                  <a:lnTo>
                    <a:pt x="3500" y="10800"/>
                  </a:lnTo>
                  <a:lnTo>
                    <a:pt x="3385" y="10800"/>
                  </a:lnTo>
                  <a:lnTo>
                    <a:pt x="3385" y="1630"/>
                  </a:lnTo>
                  <a:lnTo>
                    <a:pt x="3126" y="1630"/>
                  </a:lnTo>
                  <a:lnTo>
                    <a:pt x="3126" y="10800"/>
                  </a:lnTo>
                  <a:lnTo>
                    <a:pt x="3011" y="10800"/>
                  </a:lnTo>
                  <a:lnTo>
                    <a:pt x="3011" y="10713"/>
                  </a:lnTo>
                  <a:lnTo>
                    <a:pt x="3019" y="10392"/>
                  </a:lnTo>
                  <a:lnTo>
                    <a:pt x="3011" y="10392"/>
                  </a:lnTo>
                  <a:lnTo>
                    <a:pt x="3011" y="8267"/>
                  </a:lnTo>
                  <a:lnTo>
                    <a:pt x="3000" y="8267"/>
                  </a:lnTo>
                  <a:lnTo>
                    <a:pt x="3000" y="7773"/>
                  </a:lnTo>
                  <a:lnTo>
                    <a:pt x="3011" y="7569"/>
                  </a:lnTo>
                  <a:lnTo>
                    <a:pt x="3000" y="7569"/>
                  </a:lnTo>
                  <a:lnTo>
                    <a:pt x="3000" y="6463"/>
                  </a:lnTo>
                  <a:lnTo>
                    <a:pt x="2991" y="6463"/>
                  </a:lnTo>
                  <a:lnTo>
                    <a:pt x="3000" y="6259"/>
                  </a:lnTo>
                  <a:lnTo>
                    <a:pt x="2991" y="6259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5764"/>
                  </a:lnTo>
                  <a:lnTo>
                    <a:pt x="2991" y="5764"/>
                  </a:lnTo>
                  <a:lnTo>
                    <a:pt x="2991" y="5560"/>
                  </a:lnTo>
                  <a:lnTo>
                    <a:pt x="2980" y="5444"/>
                  </a:lnTo>
                  <a:lnTo>
                    <a:pt x="2980" y="5269"/>
                  </a:lnTo>
                  <a:lnTo>
                    <a:pt x="2972" y="5269"/>
                  </a:lnTo>
                  <a:lnTo>
                    <a:pt x="2980" y="5153"/>
                  </a:lnTo>
                  <a:lnTo>
                    <a:pt x="2972" y="5153"/>
                  </a:lnTo>
                  <a:lnTo>
                    <a:pt x="2972" y="4949"/>
                  </a:lnTo>
                  <a:lnTo>
                    <a:pt x="2963" y="4949"/>
                  </a:lnTo>
                  <a:lnTo>
                    <a:pt x="2963" y="4745"/>
                  </a:lnTo>
                  <a:lnTo>
                    <a:pt x="2952" y="4658"/>
                  </a:lnTo>
                  <a:lnTo>
                    <a:pt x="2952" y="4541"/>
                  </a:lnTo>
                  <a:lnTo>
                    <a:pt x="2944" y="4337"/>
                  </a:lnTo>
                  <a:lnTo>
                    <a:pt x="2932" y="4337"/>
                  </a:lnTo>
                  <a:lnTo>
                    <a:pt x="2932" y="4134"/>
                  </a:lnTo>
                  <a:lnTo>
                    <a:pt x="2924" y="4134"/>
                  </a:lnTo>
                  <a:lnTo>
                    <a:pt x="2915" y="3930"/>
                  </a:lnTo>
                  <a:lnTo>
                    <a:pt x="2915" y="3843"/>
                  </a:lnTo>
                  <a:lnTo>
                    <a:pt x="2924" y="3551"/>
                  </a:lnTo>
                  <a:lnTo>
                    <a:pt x="2924" y="3231"/>
                  </a:lnTo>
                  <a:lnTo>
                    <a:pt x="2904" y="3348"/>
                  </a:lnTo>
                  <a:lnTo>
                    <a:pt x="2904" y="2533"/>
                  </a:lnTo>
                  <a:lnTo>
                    <a:pt x="2896" y="3231"/>
                  </a:lnTo>
                  <a:lnTo>
                    <a:pt x="2896" y="3348"/>
                  </a:lnTo>
                  <a:lnTo>
                    <a:pt x="2884" y="3348"/>
                  </a:lnTo>
                  <a:lnTo>
                    <a:pt x="2884" y="3843"/>
                  </a:lnTo>
                  <a:lnTo>
                    <a:pt x="2876" y="4250"/>
                  </a:lnTo>
                  <a:lnTo>
                    <a:pt x="2856" y="4250"/>
                  </a:lnTo>
                  <a:lnTo>
                    <a:pt x="2865" y="4454"/>
                  </a:lnTo>
                  <a:lnTo>
                    <a:pt x="2837" y="4454"/>
                  </a:lnTo>
                  <a:lnTo>
                    <a:pt x="2848" y="4658"/>
                  </a:lnTo>
                  <a:lnTo>
                    <a:pt x="2828" y="4658"/>
                  </a:lnTo>
                  <a:lnTo>
                    <a:pt x="2828" y="4949"/>
                  </a:lnTo>
                  <a:lnTo>
                    <a:pt x="2817" y="4949"/>
                  </a:lnTo>
                  <a:lnTo>
                    <a:pt x="2817" y="5153"/>
                  </a:lnTo>
                  <a:lnTo>
                    <a:pt x="2809" y="5269"/>
                  </a:lnTo>
                  <a:lnTo>
                    <a:pt x="2809" y="6957"/>
                  </a:lnTo>
                  <a:lnTo>
                    <a:pt x="2797" y="7074"/>
                  </a:lnTo>
                  <a:lnTo>
                    <a:pt x="2809" y="7278"/>
                  </a:lnTo>
                  <a:lnTo>
                    <a:pt x="2809" y="7685"/>
                  </a:lnTo>
                  <a:lnTo>
                    <a:pt x="2797" y="7685"/>
                  </a:lnTo>
                  <a:lnTo>
                    <a:pt x="2797" y="9199"/>
                  </a:lnTo>
                  <a:lnTo>
                    <a:pt x="2789" y="9286"/>
                  </a:lnTo>
                  <a:lnTo>
                    <a:pt x="2797" y="9490"/>
                  </a:lnTo>
                  <a:lnTo>
                    <a:pt x="2797" y="10509"/>
                  </a:lnTo>
                  <a:lnTo>
                    <a:pt x="2789" y="10509"/>
                  </a:lnTo>
                  <a:lnTo>
                    <a:pt x="2789" y="13915"/>
                  </a:lnTo>
                  <a:lnTo>
                    <a:pt x="2780" y="13915"/>
                  </a:lnTo>
                  <a:lnTo>
                    <a:pt x="2789" y="14322"/>
                  </a:lnTo>
                  <a:lnTo>
                    <a:pt x="2789" y="16156"/>
                  </a:lnTo>
                  <a:lnTo>
                    <a:pt x="2780" y="16156"/>
                  </a:lnTo>
                  <a:lnTo>
                    <a:pt x="2780" y="17961"/>
                  </a:lnTo>
                  <a:lnTo>
                    <a:pt x="2769" y="17961"/>
                  </a:lnTo>
                  <a:lnTo>
                    <a:pt x="2769" y="10392"/>
                  </a:lnTo>
                  <a:lnTo>
                    <a:pt x="2750" y="10392"/>
                  </a:lnTo>
                  <a:lnTo>
                    <a:pt x="2741" y="10305"/>
                  </a:lnTo>
                  <a:lnTo>
                    <a:pt x="2578" y="10305"/>
                  </a:lnTo>
                  <a:lnTo>
                    <a:pt x="2578" y="10101"/>
                  </a:lnTo>
                  <a:lnTo>
                    <a:pt x="2567" y="10101"/>
                  </a:lnTo>
                  <a:lnTo>
                    <a:pt x="2558" y="10305"/>
                  </a:lnTo>
                  <a:lnTo>
                    <a:pt x="2567" y="10305"/>
                  </a:lnTo>
                  <a:lnTo>
                    <a:pt x="2558" y="10392"/>
                  </a:lnTo>
                  <a:lnTo>
                    <a:pt x="2547" y="10392"/>
                  </a:lnTo>
                  <a:lnTo>
                    <a:pt x="2547" y="9985"/>
                  </a:lnTo>
                  <a:lnTo>
                    <a:pt x="2578" y="9985"/>
                  </a:lnTo>
                  <a:lnTo>
                    <a:pt x="2598" y="10101"/>
                  </a:lnTo>
                  <a:lnTo>
                    <a:pt x="2741" y="10101"/>
                  </a:lnTo>
                  <a:lnTo>
                    <a:pt x="2741" y="10305"/>
                  </a:lnTo>
                  <a:lnTo>
                    <a:pt x="2750" y="10305"/>
                  </a:lnTo>
                  <a:lnTo>
                    <a:pt x="2750" y="9985"/>
                  </a:lnTo>
                  <a:lnTo>
                    <a:pt x="2780" y="9985"/>
                  </a:lnTo>
                  <a:lnTo>
                    <a:pt x="2780" y="9898"/>
                  </a:lnTo>
                  <a:lnTo>
                    <a:pt x="2741" y="9898"/>
                  </a:lnTo>
                  <a:lnTo>
                    <a:pt x="2721" y="9781"/>
                  </a:lnTo>
                  <a:lnTo>
                    <a:pt x="2567" y="9781"/>
                  </a:lnTo>
                  <a:lnTo>
                    <a:pt x="2558" y="9898"/>
                  </a:lnTo>
                  <a:lnTo>
                    <a:pt x="2539" y="9898"/>
                  </a:lnTo>
                  <a:lnTo>
                    <a:pt x="2539" y="8791"/>
                  </a:lnTo>
                  <a:lnTo>
                    <a:pt x="2539" y="10596"/>
                  </a:lnTo>
                  <a:lnTo>
                    <a:pt x="2547" y="10800"/>
                  </a:lnTo>
                  <a:lnTo>
                    <a:pt x="2547" y="17961"/>
                  </a:lnTo>
                  <a:lnTo>
                    <a:pt x="2539" y="17961"/>
                  </a:lnTo>
                  <a:lnTo>
                    <a:pt x="2539" y="17757"/>
                  </a:lnTo>
                  <a:lnTo>
                    <a:pt x="2519" y="17757"/>
                  </a:lnTo>
                  <a:lnTo>
                    <a:pt x="2511" y="9781"/>
                  </a:lnTo>
                  <a:lnTo>
                    <a:pt x="2499" y="9781"/>
                  </a:lnTo>
                  <a:lnTo>
                    <a:pt x="2499" y="9374"/>
                  </a:lnTo>
                  <a:lnTo>
                    <a:pt x="2511" y="9374"/>
                  </a:lnTo>
                  <a:lnTo>
                    <a:pt x="2511" y="9199"/>
                  </a:lnTo>
                  <a:lnTo>
                    <a:pt x="2499" y="9199"/>
                  </a:lnTo>
                  <a:lnTo>
                    <a:pt x="2499" y="8267"/>
                  </a:lnTo>
                  <a:lnTo>
                    <a:pt x="2452" y="8064"/>
                  </a:lnTo>
                  <a:lnTo>
                    <a:pt x="2432" y="8180"/>
                  </a:lnTo>
                  <a:lnTo>
                    <a:pt x="2404" y="8180"/>
                  </a:lnTo>
                  <a:lnTo>
                    <a:pt x="2384" y="8384"/>
                  </a:lnTo>
                  <a:lnTo>
                    <a:pt x="2384" y="8471"/>
                  </a:lnTo>
                  <a:lnTo>
                    <a:pt x="2376" y="8675"/>
                  </a:lnTo>
                  <a:lnTo>
                    <a:pt x="2376" y="9082"/>
                  </a:lnTo>
                  <a:lnTo>
                    <a:pt x="2364" y="9199"/>
                  </a:lnTo>
                  <a:lnTo>
                    <a:pt x="2364" y="9286"/>
                  </a:lnTo>
                  <a:lnTo>
                    <a:pt x="2348" y="9286"/>
                  </a:lnTo>
                  <a:lnTo>
                    <a:pt x="2336" y="9374"/>
                  </a:lnTo>
                  <a:lnTo>
                    <a:pt x="2328" y="9374"/>
                  </a:lnTo>
                  <a:lnTo>
                    <a:pt x="2317" y="9490"/>
                  </a:lnTo>
                  <a:lnTo>
                    <a:pt x="2308" y="9490"/>
                  </a:lnTo>
                  <a:lnTo>
                    <a:pt x="2308" y="14322"/>
                  </a:lnTo>
                  <a:lnTo>
                    <a:pt x="2249" y="13915"/>
                  </a:lnTo>
                  <a:lnTo>
                    <a:pt x="2193" y="13915"/>
                  </a:lnTo>
                  <a:lnTo>
                    <a:pt x="2134" y="14322"/>
                  </a:lnTo>
                  <a:lnTo>
                    <a:pt x="2134" y="14526"/>
                  </a:lnTo>
                  <a:lnTo>
                    <a:pt x="2125" y="14526"/>
                  </a:lnTo>
                  <a:lnTo>
                    <a:pt x="2125" y="11004"/>
                  </a:lnTo>
                  <a:lnTo>
                    <a:pt x="2154" y="10887"/>
                  </a:lnTo>
                  <a:lnTo>
                    <a:pt x="2154" y="10800"/>
                  </a:lnTo>
                  <a:lnTo>
                    <a:pt x="2125" y="10713"/>
                  </a:lnTo>
                  <a:lnTo>
                    <a:pt x="2106" y="10800"/>
                  </a:lnTo>
                  <a:lnTo>
                    <a:pt x="2066" y="10800"/>
                  </a:lnTo>
                  <a:lnTo>
                    <a:pt x="2058" y="10887"/>
                  </a:lnTo>
                  <a:lnTo>
                    <a:pt x="2038" y="10887"/>
                  </a:lnTo>
                  <a:lnTo>
                    <a:pt x="2019" y="11004"/>
                  </a:lnTo>
                  <a:lnTo>
                    <a:pt x="1990" y="11004"/>
                  </a:lnTo>
                  <a:lnTo>
                    <a:pt x="1971" y="11091"/>
                  </a:lnTo>
                  <a:lnTo>
                    <a:pt x="1923" y="11091"/>
                  </a:lnTo>
                  <a:lnTo>
                    <a:pt x="1895" y="11295"/>
                  </a:lnTo>
                  <a:lnTo>
                    <a:pt x="1895" y="11411"/>
                  </a:lnTo>
                  <a:lnTo>
                    <a:pt x="1903" y="11411"/>
                  </a:lnTo>
                  <a:lnTo>
                    <a:pt x="1903" y="11499"/>
                  </a:lnTo>
                  <a:lnTo>
                    <a:pt x="1895" y="11615"/>
                  </a:lnTo>
                  <a:lnTo>
                    <a:pt x="1895" y="14643"/>
                  </a:lnTo>
                  <a:lnTo>
                    <a:pt x="1875" y="14322"/>
                  </a:lnTo>
                  <a:lnTo>
                    <a:pt x="1875" y="12721"/>
                  </a:lnTo>
                  <a:lnTo>
                    <a:pt x="1856" y="12721"/>
                  </a:lnTo>
                  <a:lnTo>
                    <a:pt x="1856" y="11819"/>
                  </a:lnTo>
                  <a:lnTo>
                    <a:pt x="1847" y="10509"/>
                  </a:lnTo>
                  <a:lnTo>
                    <a:pt x="1847" y="12721"/>
                  </a:lnTo>
                  <a:lnTo>
                    <a:pt x="1827" y="12721"/>
                  </a:lnTo>
                  <a:lnTo>
                    <a:pt x="1799" y="12605"/>
                  </a:lnTo>
                  <a:lnTo>
                    <a:pt x="1780" y="12605"/>
                  </a:lnTo>
                  <a:lnTo>
                    <a:pt x="1780" y="11819"/>
                  </a:lnTo>
                  <a:lnTo>
                    <a:pt x="1788" y="11819"/>
                  </a:lnTo>
                  <a:lnTo>
                    <a:pt x="1780" y="11819"/>
                  </a:lnTo>
                  <a:lnTo>
                    <a:pt x="1780" y="11702"/>
                  </a:lnTo>
                  <a:lnTo>
                    <a:pt x="1780" y="12605"/>
                  </a:lnTo>
                  <a:lnTo>
                    <a:pt x="1760" y="12605"/>
                  </a:lnTo>
                  <a:lnTo>
                    <a:pt x="1760" y="12721"/>
                  </a:lnTo>
                  <a:lnTo>
                    <a:pt x="1749" y="12721"/>
                  </a:lnTo>
                  <a:lnTo>
                    <a:pt x="1749" y="14322"/>
                  </a:lnTo>
                  <a:lnTo>
                    <a:pt x="1732" y="14526"/>
                  </a:lnTo>
                  <a:lnTo>
                    <a:pt x="1732" y="12023"/>
                  </a:lnTo>
                  <a:lnTo>
                    <a:pt x="1721" y="11819"/>
                  </a:lnTo>
                  <a:lnTo>
                    <a:pt x="1721" y="11702"/>
                  </a:lnTo>
                  <a:lnTo>
                    <a:pt x="1712" y="11702"/>
                  </a:lnTo>
                  <a:lnTo>
                    <a:pt x="1712" y="11411"/>
                  </a:lnTo>
                  <a:lnTo>
                    <a:pt x="1645" y="11615"/>
                  </a:lnTo>
                  <a:lnTo>
                    <a:pt x="1577" y="12023"/>
                  </a:lnTo>
                  <a:lnTo>
                    <a:pt x="1577" y="11819"/>
                  </a:lnTo>
                  <a:lnTo>
                    <a:pt x="1538" y="11702"/>
                  </a:lnTo>
                  <a:lnTo>
                    <a:pt x="1529" y="11702"/>
                  </a:lnTo>
                  <a:lnTo>
                    <a:pt x="1498" y="11906"/>
                  </a:lnTo>
                  <a:lnTo>
                    <a:pt x="1490" y="11906"/>
                  </a:lnTo>
                  <a:lnTo>
                    <a:pt x="1470" y="12110"/>
                  </a:lnTo>
                  <a:lnTo>
                    <a:pt x="1470" y="14119"/>
                  </a:lnTo>
                  <a:lnTo>
                    <a:pt x="1414" y="13507"/>
                  </a:lnTo>
                  <a:lnTo>
                    <a:pt x="1366" y="13012"/>
                  </a:lnTo>
                  <a:lnTo>
                    <a:pt x="1366" y="11702"/>
                  </a:lnTo>
                  <a:lnTo>
                    <a:pt x="1355" y="11702"/>
                  </a:lnTo>
                  <a:lnTo>
                    <a:pt x="1355" y="12110"/>
                  </a:lnTo>
                  <a:lnTo>
                    <a:pt x="1347" y="12110"/>
                  </a:lnTo>
                  <a:lnTo>
                    <a:pt x="1347" y="11702"/>
                  </a:lnTo>
                  <a:lnTo>
                    <a:pt x="1347" y="13012"/>
                  </a:lnTo>
                  <a:lnTo>
                    <a:pt x="1335" y="13012"/>
                  </a:lnTo>
                  <a:lnTo>
                    <a:pt x="1335" y="14439"/>
                  </a:lnTo>
                  <a:lnTo>
                    <a:pt x="1288" y="14817"/>
                  </a:lnTo>
                  <a:lnTo>
                    <a:pt x="1288" y="10509"/>
                  </a:lnTo>
                  <a:lnTo>
                    <a:pt x="1268" y="10392"/>
                  </a:lnTo>
                  <a:lnTo>
                    <a:pt x="1268" y="9199"/>
                  </a:lnTo>
                  <a:lnTo>
                    <a:pt x="1260" y="9199"/>
                  </a:lnTo>
                  <a:lnTo>
                    <a:pt x="1260" y="8471"/>
                  </a:lnTo>
                  <a:lnTo>
                    <a:pt x="1240" y="8471"/>
                  </a:lnTo>
                  <a:lnTo>
                    <a:pt x="1240" y="7976"/>
                  </a:lnTo>
                  <a:lnTo>
                    <a:pt x="1220" y="7976"/>
                  </a:lnTo>
                  <a:lnTo>
                    <a:pt x="1220" y="6754"/>
                  </a:lnTo>
                  <a:lnTo>
                    <a:pt x="1212" y="6754"/>
                  </a:lnTo>
                  <a:lnTo>
                    <a:pt x="1212" y="7685"/>
                  </a:lnTo>
                  <a:lnTo>
                    <a:pt x="1200" y="7685"/>
                  </a:lnTo>
                  <a:lnTo>
                    <a:pt x="1200" y="7976"/>
                  </a:lnTo>
                  <a:lnTo>
                    <a:pt x="1192" y="7976"/>
                  </a:lnTo>
                  <a:lnTo>
                    <a:pt x="1192" y="8384"/>
                  </a:lnTo>
                  <a:lnTo>
                    <a:pt x="1096" y="8384"/>
                  </a:lnTo>
                  <a:lnTo>
                    <a:pt x="1018" y="8471"/>
                  </a:lnTo>
                  <a:lnTo>
                    <a:pt x="1018" y="9082"/>
                  </a:lnTo>
                  <a:lnTo>
                    <a:pt x="981" y="9082"/>
                  </a:lnTo>
                  <a:lnTo>
                    <a:pt x="981" y="10305"/>
                  </a:lnTo>
                  <a:lnTo>
                    <a:pt x="942" y="10392"/>
                  </a:lnTo>
                  <a:lnTo>
                    <a:pt x="950" y="17350"/>
                  </a:lnTo>
                  <a:lnTo>
                    <a:pt x="914" y="17554"/>
                  </a:lnTo>
                  <a:lnTo>
                    <a:pt x="902" y="10101"/>
                  </a:lnTo>
                  <a:lnTo>
                    <a:pt x="692" y="10101"/>
                  </a:lnTo>
                  <a:lnTo>
                    <a:pt x="711" y="18369"/>
                  </a:lnTo>
                  <a:lnTo>
                    <a:pt x="692" y="18456"/>
                  </a:lnTo>
                  <a:lnTo>
                    <a:pt x="692" y="13624"/>
                  </a:lnTo>
                  <a:lnTo>
                    <a:pt x="672" y="13624"/>
                  </a:lnTo>
                  <a:lnTo>
                    <a:pt x="672" y="13507"/>
                  </a:lnTo>
                  <a:lnTo>
                    <a:pt x="663" y="13507"/>
                  </a:lnTo>
                  <a:lnTo>
                    <a:pt x="652" y="13420"/>
                  </a:lnTo>
                  <a:lnTo>
                    <a:pt x="576" y="13420"/>
                  </a:lnTo>
                  <a:lnTo>
                    <a:pt x="576" y="13507"/>
                  </a:lnTo>
                  <a:lnTo>
                    <a:pt x="565" y="13507"/>
                  </a:lnTo>
                  <a:lnTo>
                    <a:pt x="576" y="11295"/>
                  </a:lnTo>
                  <a:lnTo>
                    <a:pt x="537" y="11295"/>
                  </a:lnTo>
                  <a:lnTo>
                    <a:pt x="365" y="10887"/>
                  </a:lnTo>
                  <a:lnTo>
                    <a:pt x="346" y="10800"/>
                  </a:lnTo>
                  <a:lnTo>
                    <a:pt x="346" y="13711"/>
                  </a:lnTo>
                  <a:lnTo>
                    <a:pt x="326" y="13711"/>
                  </a:lnTo>
                  <a:lnTo>
                    <a:pt x="326" y="13333"/>
                  </a:lnTo>
                  <a:lnTo>
                    <a:pt x="306" y="13333"/>
                  </a:lnTo>
                  <a:lnTo>
                    <a:pt x="306" y="12023"/>
                  </a:lnTo>
                  <a:lnTo>
                    <a:pt x="298" y="12023"/>
                  </a:lnTo>
                  <a:lnTo>
                    <a:pt x="298" y="11091"/>
                  </a:lnTo>
                  <a:lnTo>
                    <a:pt x="287" y="11091"/>
                  </a:lnTo>
                  <a:lnTo>
                    <a:pt x="287" y="12023"/>
                  </a:lnTo>
                  <a:lnTo>
                    <a:pt x="278" y="12023"/>
                  </a:lnTo>
                  <a:lnTo>
                    <a:pt x="278" y="12314"/>
                  </a:lnTo>
                  <a:lnTo>
                    <a:pt x="171" y="12314"/>
                  </a:lnTo>
                  <a:lnTo>
                    <a:pt x="171" y="12023"/>
                  </a:lnTo>
                  <a:lnTo>
                    <a:pt x="163" y="12023"/>
                  </a:lnTo>
                  <a:lnTo>
                    <a:pt x="163" y="11091"/>
                  </a:lnTo>
                  <a:lnTo>
                    <a:pt x="163" y="12023"/>
                  </a:lnTo>
                  <a:lnTo>
                    <a:pt x="143" y="12023"/>
                  </a:lnTo>
                  <a:lnTo>
                    <a:pt x="143" y="13333"/>
                  </a:lnTo>
                  <a:lnTo>
                    <a:pt x="132" y="13333"/>
                  </a:lnTo>
                  <a:lnTo>
                    <a:pt x="132" y="17059"/>
                  </a:lnTo>
                  <a:lnTo>
                    <a:pt x="104" y="17059"/>
                  </a:lnTo>
                  <a:lnTo>
                    <a:pt x="104" y="17641"/>
                  </a:lnTo>
                  <a:lnTo>
                    <a:pt x="48" y="17641"/>
                  </a:lnTo>
                  <a:lnTo>
                    <a:pt x="48" y="17263"/>
                  </a:lnTo>
                  <a:lnTo>
                    <a:pt x="0" y="1726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059"/>
                  </a:lnTo>
                  <a:lnTo>
                    <a:pt x="21485" y="15953"/>
                  </a:lnTo>
                  <a:close/>
                  <a:moveTo>
                    <a:pt x="1355" y="12518"/>
                  </a:moveTo>
                  <a:lnTo>
                    <a:pt x="1355" y="12197"/>
                  </a:lnTo>
                  <a:lnTo>
                    <a:pt x="1355" y="12518"/>
                  </a:lnTo>
                  <a:close/>
                  <a:moveTo>
                    <a:pt x="1347" y="12110"/>
                  </a:moveTo>
                  <a:lnTo>
                    <a:pt x="1355" y="12110"/>
                  </a:lnTo>
                  <a:lnTo>
                    <a:pt x="1355" y="12314"/>
                  </a:lnTo>
                  <a:lnTo>
                    <a:pt x="1347" y="12110"/>
                  </a:lnTo>
                  <a:close/>
                  <a:moveTo>
                    <a:pt x="1355" y="12401"/>
                  </a:moveTo>
                  <a:lnTo>
                    <a:pt x="1347" y="12518"/>
                  </a:lnTo>
                  <a:lnTo>
                    <a:pt x="1347" y="12197"/>
                  </a:lnTo>
                  <a:lnTo>
                    <a:pt x="1355" y="12401"/>
                  </a:lnTo>
                  <a:close/>
                  <a:moveTo>
                    <a:pt x="1347" y="12605"/>
                  </a:moveTo>
                  <a:lnTo>
                    <a:pt x="1355" y="12401"/>
                  </a:lnTo>
                  <a:lnTo>
                    <a:pt x="1355" y="12605"/>
                  </a:lnTo>
                  <a:lnTo>
                    <a:pt x="1347" y="12605"/>
                  </a:lnTo>
                  <a:close/>
                  <a:moveTo>
                    <a:pt x="1347" y="12605"/>
                  </a:moveTo>
                  <a:lnTo>
                    <a:pt x="1355" y="12605"/>
                  </a:lnTo>
                  <a:lnTo>
                    <a:pt x="1355" y="12809"/>
                  </a:lnTo>
                  <a:lnTo>
                    <a:pt x="1347" y="12605"/>
                  </a:lnTo>
                  <a:close/>
                  <a:moveTo>
                    <a:pt x="1347" y="13012"/>
                  </a:moveTo>
                  <a:lnTo>
                    <a:pt x="1347" y="12721"/>
                  </a:lnTo>
                  <a:lnTo>
                    <a:pt x="1355" y="12809"/>
                  </a:lnTo>
                  <a:lnTo>
                    <a:pt x="1347" y="13012"/>
                  </a:lnTo>
                  <a:close/>
                  <a:moveTo>
                    <a:pt x="1347" y="13012"/>
                  </a:moveTo>
                  <a:lnTo>
                    <a:pt x="1355" y="12925"/>
                  </a:lnTo>
                  <a:lnTo>
                    <a:pt x="1355" y="13012"/>
                  </a:lnTo>
                  <a:lnTo>
                    <a:pt x="1347" y="13012"/>
                  </a:lnTo>
                  <a:close/>
                  <a:moveTo>
                    <a:pt x="1355" y="13012"/>
                  </a:moveTo>
                  <a:lnTo>
                    <a:pt x="1355" y="12605"/>
                  </a:lnTo>
                  <a:lnTo>
                    <a:pt x="1355" y="13012"/>
                  </a:lnTo>
                  <a:close/>
                  <a:moveTo>
                    <a:pt x="3337" y="2242"/>
                  </a:moveTo>
                  <a:lnTo>
                    <a:pt x="3337" y="2329"/>
                  </a:lnTo>
                  <a:lnTo>
                    <a:pt x="3329" y="2736"/>
                  </a:lnTo>
                  <a:lnTo>
                    <a:pt x="3329" y="3231"/>
                  </a:lnTo>
                  <a:lnTo>
                    <a:pt x="3183" y="3231"/>
                  </a:lnTo>
                  <a:lnTo>
                    <a:pt x="3183" y="3144"/>
                  </a:lnTo>
                  <a:lnTo>
                    <a:pt x="3174" y="2736"/>
                  </a:lnTo>
                  <a:lnTo>
                    <a:pt x="3174" y="2242"/>
                  </a:lnTo>
                  <a:lnTo>
                    <a:pt x="3166" y="2038"/>
                  </a:lnTo>
                  <a:lnTo>
                    <a:pt x="3348" y="2038"/>
                  </a:lnTo>
                  <a:lnTo>
                    <a:pt x="3337" y="2242"/>
                  </a:lnTo>
                  <a:close/>
                </a:path>
              </a:pathLst>
            </a:custGeom>
            <a:solidFill>
              <a:srgbClr val="D1E2EB">
                <a:alpha val="290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  <p:sp>
          <p:nvSpPr>
            <p:cNvPr id="6" name="Rectangle 68"/>
            <p:cNvSpPr/>
            <p:nvPr/>
          </p:nvSpPr>
          <p:spPr>
            <a:xfrm>
              <a:off x="-2" y="1172442"/>
              <a:ext cx="12192006" cy="1579148"/>
            </a:xfrm>
            <a:prstGeom prst="rect">
              <a:avLst/>
            </a:prstGeom>
            <a:solidFill>
              <a:srgbClr val="D1E2EB">
                <a:alpha val="290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</p:grpSp>
      <p:sp>
        <p:nvSpPr>
          <p:cNvPr id="7" name="Straight Connector 85"/>
          <p:cNvSpPr/>
          <p:nvPr userDrawn="1"/>
        </p:nvSpPr>
        <p:spPr>
          <a:xfrm flipH="1">
            <a:off x="1762474" y="3634518"/>
            <a:ext cx="2" cy="1171802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8" name="Straight Connector 88"/>
          <p:cNvSpPr/>
          <p:nvPr userDrawn="1"/>
        </p:nvSpPr>
        <p:spPr>
          <a:xfrm>
            <a:off x="3869657" y="3148264"/>
            <a:ext cx="3" cy="1658055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9" name="Straight Connector 90"/>
          <p:cNvSpPr/>
          <p:nvPr userDrawn="1"/>
        </p:nvSpPr>
        <p:spPr>
          <a:xfrm>
            <a:off x="5981843" y="2720488"/>
            <a:ext cx="168" cy="2085833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0" name="Straight Connector 92"/>
          <p:cNvSpPr/>
          <p:nvPr userDrawn="1"/>
        </p:nvSpPr>
        <p:spPr>
          <a:xfrm>
            <a:off x="10186541" y="3634518"/>
            <a:ext cx="3" cy="1171802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1" name="Straight Connector 93"/>
          <p:cNvSpPr/>
          <p:nvPr userDrawn="1"/>
        </p:nvSpPr>
        <p:spPr>
          <a:xfrm>
            <a:off x="8080681" y="3148264"/>
            <a:ext cx="3" cy="1658055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21" name="Text Placeholder 29"/>
          <p:cNvSpPr>
            <a:spLocks noGrp="1"/>
          </p:cNvSpPr>
          <p:nvPr>
            <p:ph type="body" sz="quarter" idx="54" hasCustomPrompt="1"/>
          </p:nvPr>
        </p:nvSpPr>
        <p:spPr>
          <a:xfrm>
            <a:off x="969193" y="5351441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2" name="Text Placeholder 29"/>
          <p:cNvSpPr>
            <a:spLocks noGrp="1"/>
          </p:cNvSpPr>
          <p:nvPr>
            <p:ph type="body" sz="quarter" idx="59" hasCustomPrompt="1"/>
          </p:nvPr>
        </p:nvSpPr>
        <p:spPr>
          <a:xfrm>
            <a:off x="974200" y="5626831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3" name="Text Placeholder 29"/>
          <p:cNvSpPr>
            <a:spLocks noGrp="1"/>
          </p:cNvSpPr>
          <p:nvPr>
            <p:ph type="body" sz="quarter" idx="60" hasCustomPrompt="1"/>
          </p:nvPr>
        </p:nvSpPr>
        <p:spPr>
          <a:xfrm>
            <a:off x="3076375" y="5356791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4" name="Text Placeholder 29"/>
          <p:cNvSpPr>
            <a:spLocks noGrp="1"/>
          </p:cNvSpPr>
          <p:nvPr>
            <p:ph type="body" sz="quarter" idx="61" hasCustomPrompt="1"/>
          </p:nvPr>
        </p:nvSpPr>
        <p:spPr>
          <a:xfrm>
            <a:off x="3081382" y="5632181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5" name="Text Placeholder 29"/>
          <p:cNvSpPr>
            <a:spLocks noGrp="1"/>
          </p:cNvSpPr>
          <p:nvPr>
            <p:ph type="body" sz="quarter" idx="62" hasCustomPrompt="1"/>
          </p:nvPr>
        </p:nvSpPr>
        <p:spPr>
          <a:xfrm>
            <a:off x="5183591" y="5345603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6" name="Text Placeholder 29"/>
          <p:cNvSpPr>
            <a:spLocks noGrp="1"/>
          </p:cNvSpPr>
          <p:nvPr>
            <p:ph type="body" sz="quarter" idx="63" hasCustomPrompt="1"/>
          </p:nvPr>
        </p:nvSpPr>
        <p:spPr>
          <a:xfrm>
            <a:off x="5188598" y="56209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64" hasCustomPrompt="1"/>
          </p:nvPr>
        </p:nvSpPr>
        <p:spPr>
          <a:xfrm>
            <a:off x="7305862" y="5345603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8" name="Text Placeholder 29"/>
          <p:cNvSpPr>
            <a:spLocks noGrp="1"/>
          </p:cNvSpPr>
          <p:nvPr>
            <p:ph type="body" sz="quarter" idx="65" hasCustomPrompt="1"/>
          </p:nvPr>
        </p:nvSpPr>
        <p:spPr>
          <a:xfrm>
            <a:off x="7300820" y="56209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66" hasCustomPrompt="1"/>
          </p:nvPr>
        </p:nvSpPr>
        <p:spPr>
          <a:xfrm>
            <a:off x="9405554" y="5339765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67" hasCustomPrompt="1"/>
          </p:nvPr>
        </p:nvSpPr>
        <p:spPr>
          <a:xfrm>
            <a:off x="9410561" y="5615155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68" hasCustomPrompt="1"/>
          </p:nvPr>
        </p:nvSpPr>
        <p:spPr>
          <a:xfrm>
            <a:off x="977738" y="4085643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69" hasCustomPrompt="1"/>
          </p:nvPr>
        </p:nvSpPr>
        <p:spPr>
          <a:xfrm>
            <a:off x="9411127" y="4085643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70" hasCustomPrompt="1"/>
          </p:nvPr>
        </p:nvSpPr>
        <p:spPr>
          <a:xfrm>
            <a:off x="7309641" y="3842514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71" hasCustomPrompt="1"/>
          </p:nvPr>
        </p:nvSpPr>
        <p:spPr>
          <a:xfrm>
            <a:off x="5203616" y="3628628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5" name="Text Placeholder 29"/>
          <p:cNvSpPr>
            <a:spLocks noGrp="1"/>
          </p:cNvSpPr>
          <p:nvPr>
            <p:ph type="body" sz="quarter" idx="72" hasCustomPrompt="1"/>
          </p:nvPr>
        </p:nvSpPr>
        <p:spPr>
          <a:xfrm>
            <a:off x="3090105" y="3842514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6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1477772" y="2936915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7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7797091" y="2450558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8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3573786" y="2450558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9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5685438" y="2026124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40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9884809" y="2936915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41" name="Straight Connector 40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51167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3.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Straight Connector 4"/>
          <p:cNvSpPr/>
          <p:nvPr userDrawn="1"/>
        </p:nvSpPr>
        <p:spPr>
          <a:xfrm flipV="1">
            <a:off x="2692399" y="6477002"/>
            <a:ext cx="4" cy="381005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5" name="Oval 10"/>
          <p:cNvSpPr/>
          <p:nvPr userDrawn="1"/>
        </p:nvSpPr>
        <p:spPr>
          <a:xfrm>
            <a:off x="2635151" y="6360644"/>
            <a:ext cx="114503" cy="114503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6" name="Oval 3"/>
          <p:cNvSpPr/>
          <p:nvPr userDrawn="1"/>
        </p:nvSpPr>
        <p:spPr>
          <a:xfrm>
            <a:off x="2635151" y="3930787"/>
            <a:ext cx="114503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7" name="Oval 8"/>
          <p:cNvSpPr/>
          <p:nvPr userDrawn="1"/>
        </p:nvSpPr>
        <p:spPr>
          <a:xfrm>
            <a:off x="2635151" y="4539913"/>
            <a:ext cx="114503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8" name="Straight Connector 13"/>
          <p:cNvSpPr/>
          <p:nvPr userDrawn="1"/>
        </p:nvSpPr>
        <p:spPr>
          <a:xfrm flipV="1">
            <a:off x="2692399" y="4041116"/>
            <a:ext cx="4" cy="50297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9" name="Oval 7"/>
          <p:cNvSpPr/>
          <p:nvPr userDrawn="1"/>
        </p:nvSpPr>
        <p:spPr>
          <a:xfrm>
            <a:off x="2032000" y="24130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10" name="Oval 6"/>
          <p:cNvSpPr/>
          <p:nvPr userDrawn="1"/>
        </p:nvSpPr>
        <p:spPr>
          <a:xfrm>
            <a:off x="2032000" y="48514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117" name="Text Placeholder 25"/>
          <p:cNvSpPr>
            <a:spLocks noGrp="1"/>
          </p:cNvSpPr>
          <p:nvPr>
            <p:ph type="body" sz="quarter" idx="61" hasCustomPrompt="1"/>
          </p:nvPr>
        </p:nvSpPr>
        <p:spPr>
          <a:xfrm>
            <a:off x="3690662" y="2541835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120" name="Text Placeholder 119"/>
          <p:cNvSpPr>
            <a:spLocks noGrp="1"/>
          </p:cNvSpPr>
          <p:nvPr>
            <p:ph type="body" sz="quarter" idx="62" hasCustomPrompt="1"/>
          </p:nvPr>
        </p:nvSpPr>
        <p:spPr>
          <a:xfrm>
            <a:off x="3690661" y="2806356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pt-PT"/>
          </a:p>
        </p:txBody>
      </p:sp>
      <p:sp>
        <p:nvSpPr>
          <p:cNvPr id="121" name="Text Placeholder 25"/>
          <p:cNvSpPr>
            <a:spLocks noGrp="1"/>
          </p:cNvSpPr>
          <p:nvPr>
            <p:ph type="body" sz="quarter" idx="63" hasCustomPrompt="1"/>
          </p:nvPr>
        </p:nvSpPr>
        <p:spPr>
          <a:xfrm>
            <a:off x="3690662" y="5037385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122" name="Text Placeholder 119"/>
          <p:cNvSpPr>
            <a:spLocks noGrp="1"/>
          </p:cNvSpPr>
          <p:nvPr>
            <p:ph type="body" sz="quarter" idx="64" hasCustomPrompt="1"/>
          </p:nvPr>
        </p:nvSpPr>
        <p:spPr>
          <a:xfrm>
            <a:off x="3690661" y="5301906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pt-PT"/>
          </a:p>
        </p:txBody>
      </p:sp>
      <p:sp>
        <p:nvSpPr>
          <p:cNvPr id="128" name="Text Placeholder 114"/>
          <p:cNvSpPr>
            <a:spLocks noGrp="1"/>
          </p:cNvSpPr>
          <p:nvPr>
            <p:ph type="body" sz="quarter" idx="73" hasCustomPrompt="1"/>
          </p:nvPr>
        </p:nvSpPr>
        <p:spPr>
          <a:xfrm>
            <a:off x="330795" y="2773438"/>
            <a:ext cx="1363344" cy="5999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129" name="Text Placeholder 114"/>
          <p:cNvSpPr>
            <a:spLocks noGrp="1"/>
          </p:cNvSpPr>
          <p:nvPr>
            <p:ph type="body" sz="quarter" idx="74" hasCustomPrompt="1"/>
          </p:nvPr>
        </p:nvSpPr>
        <p:spPr>
          <a:xfrm>
            <a:off x="330795" y="5211838"/>
            <a:ext cx="1363344" cy="5999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130" name="Text Placeholder 12"/>
          <p:cNvSpPr>
            <a:spLocks noGrp="1"/>
          </p:cNvSpPr>
          <p:nvPr>
            <p:ph type="body" sz="quarter" idx="75" hasCustomPrompt="1"/>
          </p:nvPr>
        </p:nvSpPr>
        <p:spPr>
          <a:xfrm>
            <a:off x="2286689" y="2667261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31" name="Text Placeholder 12"/>
          <p:cNvSpPr>
            <a:spLocks noGrp="1"/>
          </p:cNvSpPr>
          <p:nvPr>
            <p:ph type="body" sz="quarter" idx="76" hasCustomPrompt="1"/>
          </p:nvPr>
        </p:nvSpPr>
        <p:spPr>
          <a:xfrm>
            <a:off x="2286689" y="5102664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32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22" name="Straight Connector 21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92407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3.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Oval 8"/>
          <p:cNvSpPr/>
          <p:nvPr userDrawn="1"/>
        </p:nvSpPr>
        <p:spPr>
          <a:xfrm>
            <a:off x="2635151" y="2533551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5" name="Oval 9"/>
          <p:cNvSpPr/>
          <p:nvPr userDrawn="1"/>
        </p:nvSpPr>
        <p:spPr>
          <a:xfrm>
            <a:off x="5206787" y="3257397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6" name="Oval 10"/>
          <p:cNvSpPr/>
          <p:nvPr userDrawn="1"/>
        </p:nvSpPr>
        <p:spPr>
          <a:xfrm>
            <a:off x="6870089" y="3257397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7" name="Oval 13"/>
          <p:cNvSpPr/>
          <p:nvPr userDrawn="1"/>
        </p:nvSpPr>
        <p:spPr>
          <a:xfrm>
            <a:off x="9137551" y="4362351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grpSp>
        <p:nvGrpSpPr>
          <p:cNvPr id="8" name="Group 46"/>
          <p:cNvGrpSpPr/>
          <p:nvPr userDrawn="1"/>
        </p:nvGrpSpPr>
        <p:grpSpPr>
          <a:xfrm>
            <a:off x="2623129" y="-3"/>
            <a:ext cx="138545" cy="977382"/>
            <a:chOff x="0" y="0"/>
            <a:chExt cx="138544" cy="977381"/>
          </a:xfrm>
        </p:grpSpPr>
        <p:sp>
          <p:nvSpPr>
            <p:cNvPr id="9" name="Oval 7"/>
            <p:cNvSpPr/>
            <p:nvPr/>
          </p:nvSpPr>
          <p:spPr>
            <a:xfrm>
              <a:off x="0" y="851427"/>
              <a:ext cx="138545" cy="125955"/>
            </a:xfrm>
            <a:prstGeom prst="ellipse">
              <a:avLst/>
            </a:prstGeom>
            <a:noFill/>
            <a:ln w="9525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400"/>
            </a:p>
          </p:txBody>
        </p:sp>
        <p:sp>
          <p:nvSpPr>
            <p:cNvPr id="10" name="Straight Connector 18"/>
            <p:cNvSpPr/>
            <p:nvPr/>
          </p:nvSpPr>
          <p:spPr>
            <a:xfrm flipV="1">
              <a:off x="69269" y="0"/>
              <a:ext cx="3" cy="838206"/>
            </a:xfrm>
            <a:prstGeom prst="line">
              <a:avLst/>
            </a:prstGeom>
            <a:noFill/>
            <a:ln w="9525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</p:grpSp>
      <p:sp>
        <p:nvSpPr>
          <p:cNvPr id="11" name="Oval 14"/>
          <p:cNvSpPr/>
          <p:nvPr userDrawn="1"/>
        </p:nvSpPr>
        <p:spPr>
          <a:xfrm>
            <a:off x="9137551" y="6140351"/>
            <a:ext cx="114503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22" name="Oval 5"/>
          <p:cNvSpPr/>
          <p:nvPr userDrawn="1"/>
        </p:nvSpPr>
        <p:spPr>
          <a:xfrm>
            <a:off x="2032000" y="10922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23" name="Oval 6"/>
          <p:cNvSpPr/>
          <p:nvPr userDrawn="1"/>
        </p:nvSpPr>
        <p:spPr>
          <a:xfrm>
            <a:off x="5435600" y="26416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24" name="Oval 4"/>
          <p:cNvSpPr/>
          <p:nvPr userDrawn="1"/>
        </p:nvSpPr>
        <p:spPr>
          <a:xfrm>
            <a:off x="8534400" y="46482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cxnSp>
        <p:nvCxnSpPr>
          <p:cNvPr id="95" name="Elbow Connector 9"/>
          <p:cNvCxnSpPr>
            <a:stCxn id="4" idx="4"/>
            <a:endCxn id="5" idx="2"/>
          </p:cNvCxnSpPr>
          <p:nvPr userDrawn="1"/>
        </p:nvCxnSpPr>
        <p:spPr>
          <a:xfrm rot="16200000" flipH="1">
            <a:off x="3616297" y="1724161"/>
            <a:ext cx="666594" cy="2514383"/>
          </a:xfrm>
          <a:prstGeom prst="bentConnector2">
            <a:avLst/>
          </a:prstGeom>
          <a:ln>
            <a:solidFill>
              <a:srgbClr val="FFFFFF"/>
            </a:solidFill>
          </a:ln>
        </p:spPr>
      </p:cxnSp>
      <p:cxnSp>
        <p:nvCxnSpPr>
          <p:cNvPr id="96" name="Elbow Connector 110"/>
          <p:cNvCxnSpPr>
            <a:stCxn id="6" idx="6"/>
            <a:endCxn id="7" idx="0"/>
          </p:cNvCxnSpPr>
          <p:nvPr userDrawn="1"/>
        </p:nvCxnSpPr>
        <p:spPr>
          <a:xfrm>
            <a:off x="6984595" y="3314650"/>
            <a:ext cx="2210209" cy="1047701"/>
          </a:xfrm>
          <a:prstGeom prst="bentConnector2">
            <a:avLst/>
          </a:prstGeom>
          <a:ln>
            <a:solidFill>
              <a:srgbClr val="FFFFFF"/>
            </a:solidFill>
          </a:ln>
        </p:spPr>
      </p:cxnSp>
      <p:sp>
        <p:nvSpPr>
          <p:cNvPr id="105" name="Text Placeholder 25"/>
          <p:cNvSpPr>
            <a:spLocks noGrp="1"/>
          </p:cNvSpPr>
          <p:nvPr>
            <p:ph type="body" sz="quarter" idx="67" hasCustomPrompt="1"/>
          </p:nvPr>
        </p:nvSpPr>
        <p:spPr>
          <a:xfrm>
            <a:off x="3606792" y="1273350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106" name="Text Placeholder 119"/>
          <p:cNvSpPr>
            <a:spLocks noGrp="1"/>
          </p:cNvSpPr>
          <p:nvPr>
            <p:ph type="body" sz="quarter" idx="68" hasCustomPrompt="1"/>
          </p:nvPr>
        </p:nvSpPr>
        <p:spPr>
          <a:xfrm>
            <a:off x="3606791" y="1537871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pt-PT"/>
          </a:p>
        </p:txBody>
      </p:sp>
      <p:sp>
        <p:nvSpPr>
          <p:cNvPr id="107" name="Text Placeholder 25"/>
          <p:cNvSpPr>
            <a:spLocks noGrp="1"/>
          </p:cNvSpPr>
          <p:nvPr>
            <p:ph type="body" sz="quarter" idx="69" hasCustomPrompt="1"/>
          </p:nvPr>
        </p:nvSpPr>
        <p:spPr>
          <a:xfrm>
            <a:off x="6925363" y="2052387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108" name="Text Placeholder 119"/>
          <p:cNvSpPr>
            <a:spLocks noGrp="1"/>
          </p:cNvSpPr>
          <p:nvPr>
            <p:ph type="body" sz="quarter" idx="70" hasCustomPrompt="1"/>
          </p:nvPr>
        </p:nvSpPr>
        <p:spPr>
          <a:xfrm>
            <a:off x="6925362" y="2316908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pt-PT"/>
          </a:p>
        </p:txBody>
      </p:sp>
      <p:sp>
        <p:nvSpPr>
          <p:cNvPr id="109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5645966" y="4839652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115" name="Text Placeholder 114"/>
          <p:cNvSpPr>
            <a:spLocks noGrp="1"/>
          </p:cNvSpPr>
          <p:nvPr>
            <p:ph type="body" sz="quarter" idx="73" hasCustomPrompt="1"/>
          </p:nvPr>
        </p:nvSpPr>
        <p:spPr>
          <a:xfrm>
            <a:off x="413963" y="1460589"/>
            <a:ext cx="1363344" cy="5999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116" name="Text Placeholder 114"/>
          <p:cNvSpPr>
            <a:spLocks noGrp="1"/>
          </p:cNvSpPr>
          <p:nvPr>
            <p:ph type="body" sz="quarter" idx="74" hasCustomPrompt="1"/>
          </p:nvPr>
        </p:nvSpPr>
        <p:spPr>
          <a:xfrm>
            <a:off x="5435600" y="4114300"/>
            <a:ext cx="1363344" cy="599924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117" name="Text Placeholder 114"/>
          <p:cNvSpPr>
            <a:spLocks noGrp="1"/>
          </p:cNvSpPr>
          <p:nvPr>
            <p:ph type="body" sz="quarter" idx="75" hasCustomPrompt="1"/>
          </p:nvPr>
        </p:nvSpPr>
        <p:spPr>
          <a:xfrm>
            <a:off x="5645965" y="5090506"/>
            <a:ext cx="2683690" cy="739594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en-US"/>
          </a:p>
        </p:txBody>
      </p:sp>
      <p:sp>
        <p:nvSpPr>
          <p:cNvPr id="118" name="Text Placeholder 114"/>
          <p:cNvSpPr>
            <a:spLocks noGrp="1"/>
          </p:cNvSpPr>
          <p:nvPr>
            <p:ph type="body" sz="quarter" idx="76" hasCustomPrompt="1"/>
          </p:nvPr>
        </p:nvSpPr>
        <p:spPr>
          <a:xfrm>
            <a:off x="10072935" y="5008638"/>
            <a:ext cx="1363344" cy="59992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120" name="Text Placeholder 12"/>
          <p:cNvSpPr>
            <a:spLocks noGrp="1"/>
          </p:cNvSpPr>
          <p:nvPr>
            <p:ph type="body" sz="quarter" idx="77" hasCustomPrompt="1"/>
          </p:nvPr>
        </p:nvSpPr>
        <p:spPr>
          <a:xfrm>
            <a:off x="2286687" y="1354841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21" name="Text Placeholder 12"/>
          <p:cNvSpPr>
            <a:spLocks noGrp="1"/>
          </p:cNvSpPr>
          <p:nvPr>
            <p:ph type="body" sz="quarter" idx="78" hasCustomPrompt="1"/>
          </p:nvPr>
        </p:nvSpPr>
        <p:spPr>
          <a:xfrm>
            <a:off x="5694503" y="2908938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22" name="Text Placeholder 12"/>
          <p:cNvSpPr>
            <a:spLocks noGrp="1"/>
          </p:cNvSpPr>
          <p:nvPr>
            <p:ph type="body" sz="quarter" idx="79" hasCustomPrompt="1"/>
          </p:nvPr>
        </p:nvSpPr>
        <p:spPr>
          <a:xfrm>
            <a:off x="8789090" y="4902890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23" name="Straight Connector 20"/>
          <p:cNvSpPr/>
          <p:nvPr userDrawn="1"/>
        </p:nvSpPr>
        <p:spPr>
          <a:xfrm flipH="1">
            <a:off x="9194799" y="6273798"/>
            <a:ext cx="4" cy="584206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</p:spTree>
    <p:extLst>
      <p:ext uri="{BB962C8B-B14F-4D97-AF65-F5344CB8AC3E}">
        <p14:creationId xmlns:p14="http://schemas.microsoft.com/office/powerpoint/2010/main" val="250704197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3.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Straight Connector 3"/>
          <p:cNvSpPr/>
          <p:nvPr userDrawn="1"/>
        </p:nvSpPr>
        <p:spPr>
          <a:xfrm>
            <a:off x="9194800" y="-2"/>
            <a:ext cx="5671" cy="1600205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5" name="Oval 23"/>
          <p:cNvSpPr/>
          <p:nvPr userDrawn="1"/>
        </p:nvSpPr>
        <p:spPr>
          <a:xfrm>
            <a:off x="9143218" y="1601567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16" name="Oval 21"/>
          <p:cNvSpPr/>
          <p:nvPr userDrawn="1"/>
        </p:nvSpPr>
        <p:spPr>
          <a:xfrm>
            <a:off x="9134717" y="4547966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17" name="Oval 22"/>
          <p:cNvSpPr/>
          <p:nvPr userDrawn="1"/>
        </p:nvSpPr>
        <p:spPr>
          <a:xfrm>
            <a:off x="9140384" y="3414734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18" name="Straight Connector 26"/>
          <p:cNvSpPr/>
          <p:nvPr userDrawn="1"/>
        </p:nvSpPr>
        <p:spPr>
          <a:xfrm flipH="1">
            <a:off x="9191967" y="3530598"/>
            <a:ext cx="5671" cy="1016004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9" name="Oval 1"/>
          <p:cNvSpPr/>
          <p:nvPr userDrawn="1"/>
        </p:nvSpPr>
        <p:spPr>
          <a:xfrm>
            <a:off x="8534400" y="48514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20" name="Oval 11"/>
          <p:cNvSpPr/>
          <p:nvPr userDrawn="1"/>
        </p:nvSpPr>
        <p:spPr>
          <a:xfrm>
            <a:off x="8534400" y="19050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62" name="Text Placeholder 114"/>
          <p:cNvSpPr>
            <a:spLocks noGrp="1"/>
          </p:cNvSpPr>
          <p:nvPr>
            <p:ph type="body" sz="quarter" idx="76" hasCustomPrompt="1"/>
          </p:nvPr>
        </p:nvSpPr>
        <p:spPr>
          <a:xfrm>
            <a:off x="10122393" y="2265438"/>
            <a:ext cx="1363344" cy="59992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63" name="Text Placeholder 114"/>
          <p:cNvSpPr>
            <a:spLocks noGrp="1"/>
          </p:cNvSpPr>
          <p:nvPr>
            <p:ph type="body" sz="quarter" idx="77" hasCustomPrompt="1"/>
          </p:nvPr>
        </p:nvSpPr>
        <p:spPr>
          <a:xfrm>
            <a:off x="10122393" y="5211838"/>
            <a:ext cx="1363344" cy="59992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64" name="Text Placeholder 12"/>
          <p:cNvSpPr>
            <a:spLocks noGrp="1"/>
          </p:cNvSpPr>
          <p:nvPr>
            <p:ph type="body" sz="quarter" idx="78" hasCustomPrompt="1"/>
          </p:nvPr>
        </p:nvSpPr>
        <p:spPr>
          <a:xfrm>
            <a:off x="8786256" y="2159690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65" name="Text Placeholder 12"/>
          <p:cNvSpPr>
            <a:spLocks noGrp="1"/>
          </p:cNvSpPr>
          <p:nvPr>
            <p:ph type="body" sz="quarter" idx="79" hasCustomPrompt="1"/>
          </p:nvPr>
        </p:nvSpPr>
        <p:spPr>
          <a:xfrm>
            <a:off x="8794759" y="5106090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66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5645966" y="4839652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67" name="Text Placeholder 114"/>
          <p:cNvSpPr>
            <a:spLocks noGrp="1"/>
          </p:cNvSpPr>
          <p:nvPr>
            <p:ph type="body" sz="quarter" idx="75" hasCustomPrompt="1"/>
          </p:nvPr>
        </p:nvSpPr>
        <p:spPr>
          <a:xfrm>
            <a:off x="5645965" y="5090506"/>
            <a:ext cx="2683690" cy="739594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en-US"/>
          </a:p>
        </p:txBody>
      </p:sp>
      <p:sp>
        <p:nvSpPr>
          <p:cNvPr id="6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5645689" y="2014584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69" name="Text Placeholder 114"/>
          <p:cNvSpPr>
            <a:spLocks noGrp="1"/>
          </p:cNvSpPr>
          <p:nvPr>
            <p:ph type="body" sz="quarter" idx="81" hasCustomPrompt="1"/>
          </p:nvPr>
        </p:nvSpPr>
        <p:spPr>
          <a:xfrm>
            <a:off x="5645688" y="2265438"/>
            <a:ext cx="2683690" cy="739594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67119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Parallelogram 1"/>
          <p:cNvSpPr/>
          <p:nvPr userDrawn="1"/>
        </p:nvSpPr>
        <p:spPr>
          <a:xfrm>
            <a:off x="9253574" y="4681236"/>
            <a:ext cx="2523227" cy="13747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100"/>
          </a:p>
        </p:txBody>
      </p:sp>
      <p:sp>
        <p:nvSpPr>
          <p:cNvPr id="5" name="Chevron"/>
          <p:cNvSpPr/>
          <p:nvPr userDrawn="1"/>
        </p:nvSpPr>
        <p:spPr>
          <a:xfrm>
            <a:off x="3296447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6" name="Chevron"/>
          <p:cNvSpPr/>
          <p:nvPr userDrawn="1"/>
        </p:nvSpPr>
        <p:spPr>
          <a:xfrm>
            <a:off x="4761115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7" name="Chevron"/>
          <p:cNvSpPr/>
          <p:nvPr userDrawn="1"/>
        </p:nvSpPr>
        <p:spPr>
          <a:xfrm>
            <a:off x="1831776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8" name="Chevron"/>
          <p:cNvSpPr/>
          <p:nvPr userDrawn="1"/>
        </p:nvSpPr>
        <p:spPr>
          <a:xfrm>
            <a:off x="6225784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3"/>
          </a:solidFill>
          <a:ln>
            <a:noFill/>
          </a:ln>
        </p:spPr>
        <p:txBody>
          <a:bodyPr lIns="45718" tIns="45718" rIns="45718" bIns="45718" anchor="ctr"/>
          <a:lstStyle/>
          <a:p>
            <a:pPr algn="ctr">
              <a:defRPr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9" name="Chevron"/>
          <p:cNvSpPr/>
          <p:nvPr userDrawn="1"/>
        </p:nvSpPr>
        <p:spPr>
          <a:xfrm>
            <a:off x="7690450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3"/>
          </a:solidFill>
          <a:ln>
            <a:noFill/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200"/>
          </a:p>
        </p:txBody>
      </p:sp>
      <p:sp>
        <p:nvSpPr>
          <p:cNvPr id="10" name="Parallelogram 1"/>
          <p:cNvSpPr/>
          <p:nvPr userDrawn="1"/>
        </p:nvSpPr>
        <p:spPr>
          <a:xfrm flipV="1">
            <a:off x="9253574" y="3166434"/>
            <a:ext cx="2523227" cy="1373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100"/>
          </a:p>
        </p:txBody>
      </p:sp>
      <p:sp>
        <p:nvSpPr>
          <p:cNvPr id="11" name="Chevron"/>
          <p:cNvSpPr/>
          <p:nvPr userDrawn="1"/>
        </p:nvSpPr>
        <p:spPr>
          <a:xfrm>
            <a:off x="379223" y="3169896"/>
            <a:ext cx="1486817" cy="2880004"/>
          </a:xfrm>
          <a:prstGeom prst="chevron">
            <a:avLst>
              <a:gd name="adj" fmla="val 10987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200"/>
          </a:p>
        </p:txBody>
      </p:sp>
      <p:sp>
        <p:nvSpPr>
          <p:cNvPr id="12" name="Straight Connector 33"/>
          <p:cNvSpPr/>
          <p:nvPr userDrawn="1"/>
        </p:nvSpPr>
        <p:spPr>
          <a:xfrm>
            <a:off x="1845230" y="2422329"/>
            <a:ext cx="4190319" cy="3"/>
          </a:xfrm>
          <a:prstGeom prst="line">
            <a:avLst/>
          </a:prstGeom>
          <a:ln>
            <a:solidFill>
              <a:schemeClr val="accent5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3" name="Oval 34"/>
          <p:cNvSpPr/>
          <p:nvPr userDrawn="1"/>
        </p:nvSpPr>
        <p:spPr>
          <a:xfrm>
            <a:off x="3897877" y="2382959"/>
            <a:ext cx="85027" cy="78743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/>
          </a:p>
        </p:txBody>
      </p:sp>
      <p:sp>
        <p:nvSpPr>
          <p:cNvPr id="14" name="Straight Connector 35"/>
          <p:cNvSpPr/>
          <p:nvPr userDrawn="1"/>
        </p:nvSpPr>
        <p:spPr>
          <a:xfrm>
            <a:off x="6059935" y="2422329"/>
            <a:ext cx="2877808" cy="3"/>
          </a:xfrm>
          <a:prstGeom prst="line">
            <a:avLst/>
          </a:prstGeom>
          <a:ln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5" name="Oval 36"/>
          <p:cNvSpPr/>
          <p:nvPr userDrawn="1"/>
        </p:nvSpPr>
        <p:spPr>
          <a:xfrm>
            <a:off x="7456326" y="2382959"/>
            <a:ext cx="85027" cy="78743"/>
          </a:xfrm>
          <a:prstGeom prst="ellipse">
            <a:avLst/>
          </a:prstGeom>
          <a:solidFill>
            <a:srgbClr val="5088C5"/>
          </a:solidFill>
          <a:ln>
            <a:solidFill>
              <a:schemeClr val="accent1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/>
          </a:p>
        </p:txBody>
      </p:sp>
      <p:sp>
        <p:nvSpPr>
          <p:cNvPr id="16" name="Straight Connector 38"/>
          <p:cNvSpPr/>
          <p:nvPr userDrawn="1"/>
        </p:nvSpPr>
        <p:spPr>
          <a:xfrm>
            <a:off x="8978780" y="2422329"/>
            <a:ext cx="2677389" cy="3"/>
          </a:xfrm>
          <a:prstGeom prst="line">
            <a:avLst/>
          </a:prstGeom>
          <a:ln>
            <a:solidFill>
              <a:schemeClr val="tx2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7" name="Oval 39"/>
          <p:cNvSpPr/>
          <p:nvPr userDrawn="1"/>
        </p:nvSpPr>
        <p:spPr>
          <a:xfrm>
            <a:off x="10274962" y="2382959"/>
            <a:ext cx="85027" cy="7874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/>
          </a:p>
        </p:txBody>
      </p:sp>
      <p:sp>
        <p:nvSpPr>
          <p:cNvPr id="18" name="Straight Connector 46"/>
          <p:cNvSpPr/>
          <p:nvPr userDrawn="1"/>
        </p:nvSpPr>
        <p:spPr>
          <a:xfrm>
            <a:off x="317621" y="2422329"/>
            <a:ext cx="1498156" cy="3"/>
          </a:xfrm>
          <a:prstGeom prst="line">
            <a:avLst/>
          </a:prstGeom>
          <a:ln>
            <a:solidFill>
              <a:schemeClr val="accent6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9" name="Oval 47"/>
          <p:cNvSpPr/>
          <p:nvPr userDrawn="1"/>
        </p:nvSpPr>
        <p:spPr>
          <a:xfrm>
            <a:off x="1056473" y="2381757"/>
            <a:ext cx="81147" cy="81147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/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802499" y="1650889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7204293" y="1650889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3645843" y="1650890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4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10022928" y="1650889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339529" y="2604679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CDCDCD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3182872" y="2604679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6741322" y="2604679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5088C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9574596" y="2604679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003C8C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6202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354677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501005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64733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3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79366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9484205" y="3276607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9484205" y="4792268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88" hasCustomPrompt="1"/>
          </p:nvPr>
        </p:nvSpPr>
        <p:spPr>
          <a:xfrm>
            <a:off x="20835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40" name="Straight Connector 3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55959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5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Parallelogram 1"/>
          <p:cNvSpPr/>
          <p:nvPr userDrawn="1"/>
        </p:nvSpPr>
        <p:spPr>
          <a:xfrm>
            <a:off x="9253574" y="4681236"/>
            <a:ext cx="2523227" cy="13747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100"/>
          </a:p>
        </p:txBody>
      </p:sp>
      <p:sp>
        <p:nvSpPr>
          <p:cNvPr id="5" name="Chevron"/>
          <p:cNvSpPr/>
          <p:nvPr userDrawn="1"/>
        </p:nvSpPr>
        <p:spPr>
          <a:xfrm>
            <a:off x="3296447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6" name="Chevron"/>
          <p:cNvSpPr/>
          <p:nvPr userDrawn="1"/>
        </p:nvSpPr>
        <p:spPr>
          <a:xfrm>
            <a:off x="4761115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7" name="Chevron"/>
          <p:cNvSpPr/>
          <p:nvPr userDrawn="1"/>
        </p:nvSpPr>
        <p:spPr>
          <a:xfrm>
            <a:off x="1831776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8" name="Chevron"/>
          <p:cNvSpPr/>
          <p:nvPr userDrawn="1"/>
        </p:nvSpPr>
        <p:spPr>
          <a:xfrm>
            <a:off x="6225784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9" name="Chevron"/>
          <p:cNvSpPr/>
          <p:nvPr userDrawn="1"/>
        </p:nvSpPr>
        <p:spPr>
          <a:xfrm>
            <a:off x="7690450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200"/>
          </a:p>
        </p:txBody>
      </p:sp>
      <p:sp>
        <p:nvSpPr>
          <p:cNvPr id="10" name="Parallelogram 1"/>
          <p:cNvSpPr/>
          <p:nvPr userDrawn="1"/>
        </p:nvSpPr>
        <p:spPr>
          <a:xfrm flipV="1">
            <a:off x="9253574" y="3166434"/>
            <a:ext cx="2523227" cy="1373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100"/>
          </a:p>
        </p:txBody>
      </p:sp>
      <p:sp>
        <p:nvSpPr>
          <p:cNvPr id="11" name="Chevron"/>
          <p:cNvSpPr/>
          <p:nvPr userDrawn="1"/>
        </p:nvSpPr>
        <p:spPr>
          <a:xfrm>
            <a:off x="379223" y="3169896"/>
            <a:ext cx="1486817" cy="2880004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200"/>
          </a:p>
        </p:txBody>
      </p:sp>
      <p:sp>
        <p:nvSpPr>
          <p:cNvPr id="12" name="Straight Connector 33"/>
          <p:cNvSpPr/>
          <p:nvPr userDrawn="1"/>
        </p:nvSpPr>
        <p:spPr>
          <a:xfrm>
            <a:off x="1845230" y="2422329"/>
            <a:ext cx="4190319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>
              <a:solidFill>
                <a:srgbClr val="FFFFFF"/>
              </a:solidFill>
            </a:endParaRPr>
          </a:p>
        </p:txBody>
      </p:sp>
      <p:sp>
        <p:nvSpPr>
          <p:cNvPr id="13" name="Oval 34"/>
          <p:cNvSpPr/>
          <p:nvPr userDrawn="1"/>
        </p:nvSpPr>
        <p:spPr>
          <a:xfrm>
            <a:off x="3897877" y="2382959"/>
            <a:ext cx="85027" cy="78743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>
              <a:solidFill>
                <a:srgbClr val="FFFFFF"/>
              </a:solidFill>
            </a:endParaRPr>
          </a:p>
        </p:txBody>
      </p:sp>
      <p:sp>
        <p:nvSpPr>
          <p:cNvPr id="14" name="Straight Connector 35"/>
          <p:cNvSpPr/>
          <p:nvPr userDrawn="1"/>
        </p:nvSpPr>
        <p:spPr>
          <a:xfrm>
            <a:off x="6059935" y="2422329"/>
            <a:ext cx="2877808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>
              <a:solidFill>
                <a:srgbClr val="FFFFFF"/>
              </a:solidFill>
            </a:endParaRPr>
          </a:p>
        </p:txBody>
      </p:sp>
      <p:sp>
        <p:nvSpPr>
          <p:cNvPr id="15" name="Oval 36"/>
          <p:cNvSpPr/>
          <p:nvPr userDrawn="1"/>
        </p:nvSpPr>
        <p:spPr>
          <a:xfrm>
            <a:off x="7456326" y="2382959"/>
            <a:ext cx="85027" cy="78743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>
              <a:solidFill>
                <a:srgbClr val="FFFFFF"/>
              </a:solidFill>
            </a:endParaRPr>
          </a:p>
        </p:txBody>
      </p:sp>
      <p:sp>
        <p:nvSpPr>
          <p:cNvPr id="16" name="Straight Connector 38"/>
          <p:cNvSpPr/>
          <p:nvPr userDrawn="1"/>
        </p:nvSpPr>
        <p:spPr>
          <a:xfrm>
            <a:off x="8978780" y="2422329"/>
            <a:ext cx="2677389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>
              <a:solidFill>
                <a:srgbClr val="FFFFFF"/>
              </a:solidFill>
            </a:endParaRPr>
          </a:p>
        </p:txBody>
      </p:sp>
      <p:sp>
        <p:nvSpPr>
          <p:cNvPr id="17" name="Oval 39"/>
          <p:cNvSpPr/>
          <p:nvPr userDrawn="1"/>
        </p:nvSpPr>
        <p:spPr>
          <a:xfrm>
            <a:off x="10274962" y="2382959"/>
            <a:ext cx="85027" cy="78743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>
              <a:solidFill>
                <a:srgbClr val="FFFFFF"/>
              </a:solidFill>
            </a:endParaRPr>
          </a:p>
        </p:txBody>
      </p:sp>
      <p:sp>
        <p:nvSpPr>
          <p:cNvPr id="18" name="Straight Connector 46"/>
          <p:cNvSpPr/>
          <p:nvPr userDrawn="1"/>
        </p:nvSpPr>
        <p:spPr>
          <a:xfrm>
            <a:off x="317621" y="2422329"/>
            <a:ext cx="1498156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>
              <a:solidFill>
                <a:srgbClr val="FFFFFF"/>
              </a:solidFill>
            </a:endParaRPr>
          </a:p>
        </p:txBody>
      </p:sp>
      <p:sp>
        <p:nvSpPr>
          <p:cNvPr id="19" name="Oval 47"/>
          <p:cNvSpPr/>
          <p:nvPr userDrawn="1"/>
        </p:nvSpPr>
        <p:spPr>
          <a:xfrm>
            <a:off x="1056473" y="2381757"/>
            <a:ext cx="81147" cy="81147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>
              <a:solidFill>
                <a:srgbClr val="FFFFFF"/>
              </a:solidFill>
            </a:endParaRPr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802499" y="1650889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7204293" y="1650889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3645843" y="1650890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4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10022928" y="1650889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339529" y="2604679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3182872" y="2604679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6741322" y="2604679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9574596" y="2604679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6202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354677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501005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64733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3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79366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9484205" y="3276607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9484205" y="4792268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88" hasCustomPrompt="1"/>
          </p:nvPr>
        </p:nvSpPr>
        <p:spPr>
          <a:xfrm>
            <a:off x="20835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rgbClr val="FFFFFF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40" name="Straight Connector 39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068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6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192" name="Text Placeholder 4"/>
          <p:cNvSpPr>
            <a:spLocks noGrp="1"/>
          </p:cNvSpPr>
          <p:nvPr userDrawn="1"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rgbClr val="FFFFFF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193" name="Text Placeholder 29"/>
          <p:cNvSpPr>
            <a:spLocks noGrp="1"/>
          </p:cNvSpPr>
          <p:nvPr userDrawn="1">
            <p:ph type="body" sz="quarter" idx="54" hasCustomPrompt="1"/>
          </p:nvPr>
        </p:nvSpPr>
        <p:spPr>
          <a:xfrm>
            <a:off x="4854780" y="5360083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94" name="Text Placeholder 29"/>
          <p:cNvSpPr>
            <a:spLocks noGrp="1"/>
          </p:cNvSpPr>
          <p:nvPr userDrawn="1">
            <p:ph type="body" sz="quarter" idx="59" hasCustomPrompt="1"/>
          </p:nvPr>
        </p:nvSpPr>
        <p:spPr>
          <a:xfrm>
            <a:off x="4859787" y="5635473"/>
            <a:ext cx="2506683" cy="597650"/>
          </a:xfrm>
        </p:spPr>
        <p:txBody>
          <a:bodyPr>
            <a:noAutofit/>
          </a:bodyPr>
          <a:lstStyle>
            <a:lvl1pPr marL="0" marR="0" indent="0" algn="ctr" defTabSz="609584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.</a:t>
            </a:r>
          </a:p>
        </p:txBody>
      </p:sp>
      <p:sp>
        <p:nvSpPr>
          <p:cNvPr id="195" name="Text Placeholder 29"/>
          <p:cNvSpPr>
            <a:spLocks noGrp="1"/>
          </p:cNvSpPr>
          <p:nvPr userDrawn="1">
            <p:ph type="body" sz="quarter" idx="60" hasCustomPrompt="1"/>
          </p:nvPr>
        </p:nvSpPr>
        <p:spPr>
          <a:xfrm>
            <a:off x="430629" y="1681714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96" name="Text Placeholder 29"/>
          <p:cNvSpPr>
            <a:spLocks noGrp="1"/>
          </p:cNvSpPr>
          <p:nvPr userDrawn="1">
            <p:ph type="body" sz="quarter" idx="61" hasCustomPrompt="1"/>
          </p:nvPr>
        </p:nvSpPr>
        <p:spPr>
          <a:xfrm>
            <a:off x="435636" y="1957104"/>
            <a:ext cx="2506683" cy="597650"/>
          </a:xfrm>
        </p:spPr>
        <p:txBody>
          <a:bodyPr>
            <a:noAutofit/>
          </a:bodyPr>
          <a:lstStyle>
            <a:lvl1pPr marL="0" marR="0" indent="0" algn="ctr" defTabSz="609584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.</a:t>
            </a:r>
          </a:p>
        </p:txBody>
      </p:sp>
      <p:sp>
        <p:nvSpPr>
          <p:cNvPr id="197" name="Text Placeholder 29"/>
          <p:cNvSpPr>
            <a:spLocks noGrp="1"/>
          </p:cNvSpPr>
          <p:nvPr userDrawn="1">
            <p:ph type="body" sz="quarter" idx="62" hasCustomPrompt="1"/>
          </p:nvPr>
        </p:nvSpPr>
        <p:spPr>
          <a:xfrm>
            <a:off x="3756326" y="1682424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98" name="Text Placeholder 29"/>
          <p:cNvSpPr>
            <a:spLocks noGrp="1"/>
          </p:cNvSpPr>
          <p:nvPr userDrawn="1">
            <p:ph type="body" sz="quarter" idx="63" hasCustomPrompt="1"/>
          </p:nvPr>
        </p:nvSpPr>
        <p:spPr>
          <a:xfrm>
            <a:off x="3761333" y="1957814"/>
            <a:ext cx="2506683" cy="597650"/>
          </a:xfrm>
        </p:spPr>
        <p:txBody>
          <a:bodyPr>
            <a:noAutofit/>
          </a:bodyPr>
          <a:lstStyle>
            <a:lvl1pPr marL="0" marR="0" indent="0" algn="ctr" defTabSz="609584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.</a:t>
            </a:r>
          </a:p>
        </p:txBody>
      </p:sp>
      <p:sp>
        <p:nvSpPr>
          <p:cNvPr id="199" name="Text Placeholder 29"/>
          <p:cNvSpPr>
            <a:spLocks noGrp="1"/>
          </p:cNvSpPr>
          <p:nvPr userDrawn="1">
            <p:ph type="body" sz="quarter" idx="64" hasCustomPrompt="1"/>
          </p:nvPr>
        </p:nvSpPr>
        <p:spPr>
          <a:xfrm>
            <a:off x="8670610" y="1681976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00" name="Text Placeholder 29"/>
          <p:cNvSpPr>
            <a:spLocks noGrp="1"/>
          </p:cNvSpPr>
          <p:nvPr userDrawn="1">
            <p:ph type="body" sz="quarter" idx="65" hasCustomPrompt="1"/>
          </p:nvPr>
        </p:nvSpPr>
        <p:spPr>
          <a:xfrm>
            <a:off x="8675617" y="1957367"/>
            <a:ext cx="2506683" cy="597650"/>
          </a:xfrm>
        </p:spPr>
        <p:txBody>
          <a:bodyPr>
            <a:noAutofit/>
          </a:bodyPr>
          <a:lstStyle>
            <a:lvl1pPr marL="0" marR="0" indent="0" algn="ctr" defTabSz="609584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.</a:t>
            </a:r>
          </a:p>
        </p:txBody>
      </p:sp>
      <p:sp>
        <p:nvSpPr>
          <p:cNvPr id="208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133135" y="4553633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09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3116746" y="4553633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10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4437255" y="4553633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11" name="Text Placeholder 29"/>
          <p:cNvSpPr>
            <a:spLocks noGrp="1"/>
          </p:cNvSpPr>
          <p:nvPr>
            <p:ph type="body" sz="quarter" idx="82" hasCustomPrompt="1"/>
          </p:nvPr>
        </p:nvSpPr>
        <p:spPr>
          <a:xfrm>
            <a:off x="5796742" y="4553633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12" name="Text Placeholder 29"/>
          <p:cNvSpPr>
            <a:spLocks noGrp="1"/>
          </p:cNvSpPr>
          <p:nvPr>
            <p:ph type="body" sz="quarter" idx="83" hasCustomPrompt="1"/>
          </p:nvPr>
        </p:nvSpPr>
        <p:spPr>
          <a:xfrm>
            <a:off x="8513441" y="4553633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cxnSp>
        <p:nvCxnSpPr>
          <p:cNvPr id="42" name="Straight Connector 41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930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BA26BE-1424-4591-92BE-3E2DDA148A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D4BB97-2E20-4E58-AB7A-867194753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4D58B-9D19-452F-89E9-E6B7B1B6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27DAC-AFCD-4B38-AACA-D514D21F9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A6884-BBA2-4AE3-9BB2-9F522A26D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094697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6181726" y="0"/>
            <a:ext cx="6010275" cy="6858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1" y="687704"/>
            <a:ext cx="5019675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9" y="1079981"/>
            <a:ext cx="5018917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grpSp>
        <p:nvGrpSpPr>
          <p:cNvPr id="8" name="Group 24"/>
          <p:cNvGrpSpPr/>
          <p:nvPr userDrawn="1"/>
        </p:nvGrpSpPr>
        <p:grpSpPr>
          <a:xfrm>
            <a:off x="8538996" y="2902673"/>
            <a:ext cx="1350481" cy="203205"/>
            <a:chOff x="-1" y="0"/>
            <a:chExt cx="1350479" cy="203203"/>
          </a:xfrm>
        </p:grpSpPr>
        <p:sp>
          <p:nvSpPr>
            <p:cNvPr id="9" name="Oval 15"/>
            <p:cNvSpPr/>
            <p:nvPr/>
          </p:nvSpPr>
          <p:spPr>
            <a:xfrm>
              <a:off x="573635" y="-1"/>
              <a:ext cx="203205" cy="20320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0" name="Oval 16"/>
            <p:cNvSpPr/>
            <p:nvPr/>
          </p:nvSpPr>
          <p:spPr>
            <a:xfrm rot="10800000" flipH="1">
              <a:off x="863396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1" name="Oval 17"/>
            <p:cNvSpPr/>
            <p:nvPr/>
          </p:nvSpPr>
          <p:spPr>
            <a:xfrm rot="10800000" flipH="1">
              <a:off x="354995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2" name="Oval 12"/>
            <p:cNvSpPr/>
            <p:nvPr/>
          </p:nvSpPr>
          <p:spPr>
            <a:xfrm rot="10800000" flipH="1">
              <a:off x="1082036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3" name="Oval 13"/>
            <p:cNvSpPr/>
            <p:nvPr/>
          </p:nvSpPr>
          <p:spPr>
            <a:xfrm rot="10800000" flipH="1">
              <a:off x="161450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4" name="Oval 14"/>
            <p:cNvSpPr/>
            <p:nvPr/>
          </p:nvSpPr>
          <p:spPr>
            <a:xfrm rot="10800000" flipH="1">
              <a:off x="1275584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5" name="Oval 23"/>
            <p:cNvSpPr/>
            <p:nvPr/>
          </p:nvSpPr>
          <p:spPr>
            <a:xfrm rot="10800000" flipH="1">
              <a:off x="-2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</p:grpSp>
      <p:grpSp>
        <p:nvGrpSpPr>
          <p:cNvPr id="16" name="Group 29"/>
          <p:cNvGrpSpPr/>
          <p:nvPr userDrawn="1"/>
        </p:nvGrpSpPr>
        <p:grpSpPr>
          <a:xfrm>
            <a:off x="8538996" y="5984497"/>
            <a:ext cx="1350481" cy="203205"/>
            <a:chOff x="-1" y="0"/>
            <a:chExt cx="1350479" cy="203203"/>
          </a:xfrm>
        </p:grpSpPr>
        <p:sp>
          <p:nvSpPr>
            <p:cNvPr id="17" name="Oval 30"/>
            <p:cNvSpPr/>
            <p:nvPr/>
          </p:nvSpPr>
          <p:spPr>
            <a:xfrm>
              <a:off x="573635" y="-1"/>
              <a:ext cx="203205" cy="20320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8" name="Oval 31"/>
            <p:cNvSpPr/>
            <p:nvPr/>
          </p:nvSpPr>
          <p:spPr>
            <a:xfrm rot="10800000" flipH="1">
              <a:off x="863396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9" name="Oval 32"/>
            <p:cNvSpPr/>
            <p:nvPr/>
          </p:nvSpPr>
          <p:spPr>
            <a:xfrm rot="10800000" flipH="1">
              <a:off x="354995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20" name="Oval 33"/>
            <p:cNvSpPr/>
            <p:nvPr/>
          </p:nvSpPr>
          <p:spPr>
            <a:xfrm rot="10800000" flipH="1">
              <a:off x="1082036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21" name="Oval 34"/>
            <p:cNvSpPr/>
            <p:nvPr/>
          </p:nvSpPr>
          <p:spPr>
            <a:xfrm rot="10800000" flipH="1">
              <a:off x="161450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22" name="Oval 35"/>
            <p:cNvSpPr/>
            <p:nvPr/>
          </p:nvSpPr>
          <p:spPr>
            <a:xfrm rot="10800000" flipH="1">
              <a:off x="1275584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23" name="Oval 36"/>
            <p:cNvSpPr/>
            <p:nvPr/>
          </p:nvSpPr>
          <p:spPr>
            <a:xfrm rot="10800000" flipH="1">
              <a:off x="-2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</p:grpSp>
      <p:sp>
        <p:nvSpPr>
          <p:cNvPr id="25" name="Text Placeholder 29"/>
          <p:cNvSpPr>
            <a:spLocks noGrp="1"/>
          </p:cNvSpPr>
          <p:nvPr>
            <p:ph type="body" sz="quarter" idx="54" hasCustomPrompt="1"/>
          </p:nvPr>
        </p:nvSpPr>
        <p:spPr>
          <a:xfrm>
            <a:off x="7697689" y="2498702"/>
            <a:ext cx="3033086" cy="269553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26" name="Text Placeholder 29"/>
          <p:cNvSpPr>
            <a:spLocks noGrp="1"/>
          </p:cNvSpPr>
          <p:nvPr>
            <p:ph type="body" sz="quarter" idx="76" hasCustomPrompt="1"/>
          </p:nvPr>
        </p:nvSpPr>
        <p:spPr>
          <a:xfrm>
            <a:off x="7195713" y="3240291"/>
            <a:ext cx="4037039" cy="192854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</a:t>
            </a:r>
            <a:r>
              <a:rPr lang="it-IT"/>
              <a:t>sse cillum dolore eu fugiat nulla pariatur.</a:t>
            </a:r>
          </a:p>
          <a:p>
            <a:pPr lvl="0"/>
            <a:endParaRPr lang="pt-PT"/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77" hasCustomPrompt="1"/>
          </p:nvPr>
        </p:nvSpPr>
        <p:spPr>
          <a:xfrm>
            <a:off x="7176773" y="5264891"/>
            <a:ext cx="4037039" cy="2704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/>
              <a:t>Email:</a:t>
            </a:r>
            <a:endParaRPr lang="it-IT"/>
          </a:p>
          <a:p>
            <a:pPr lvl="0"/>
            <a:endParaRPr lang="pt-PT"/>
          </a:p>
        </p:txBody>
      </p:sp>
      <p:sp>
        <p:nvSpPr>
          <p:cNvPr id="28" name="Text Placeholder 29"/>
          <p:cNvSpPr>
            <a:spLocks noGrp="1"/>
          </p:cNvSpPr>
          <p:nvPr>
            <p:ph type="body" sz="quarter" idx="78" hasCustomPrompt="1"/>
          </p:nvPr>
        </p:nvSpPr>
        <p:spPr>
          <a:xfrm>
            <a:off x="7176772" y="5553799"/>
            <a:ext cx="4037039" cy="2704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/>
              <a:t>emailname@domain.com</a:t>
            </a:r>
            <a:endParaRPr lang="it-IT"/>
          </a:p>
          <a:p>
            <a:pPr lvl="0"/>
            <a:endParaRPr lang="pt-PT"/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232165" y="4826033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1232164" y="5172075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232164" y="1790701"/>
            <a:ext cx="3336395" cy="287635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illustration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2" name="Picture Placeholder 12"/>
          <p:cNvSpPr>
            <a:spLocks noGrp="1" noChangeAspect="1"/>
          </p:cNvSpPr>
          <p:nvPr>
            <p:ph type="pic" sz="quarter" idx="82" hasCustomPrompt="1"/>
          </p:nvPr>
        </p:nvSpPr>
        <p:spPr>
          <a:xfrm>
            <a:off x="8442193" y="746311"/>
            <a:ext cx="1544077" cy="1544077"/>
          </a:xfrm>
          <a:prstGeom prst="ellipse">
            <a:avLst/>
          </a:prstGeom>
          <a:solidFill>
            <a:schemeClr val="accent6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cxnSp>
        <p:nvCxnSpPr>
          <p:cNvPr id="34" name="Straight Connector 33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577446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2513996"/>
            <a:ext cx="697484" cy="67252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80" hasCustomPrompt="1"/>
          </p:nvPr>
        </p:nvSpPr>
        <p:spPr>
          <a:xfrm>
            <a:off x="838200" y="1878329"/>
            <a:ext cx="3314700" cy="360362"/>
          </a:xfrm>
        </p:spPr>
        <p:txBody>
          <a:bodyPr>
            <a:normAutofit/>
          </a:bodyPr>
          <a:lstStyle>
            <a:lvl1pPr marL="0" indent="0">
              <a:buNone/>
              <a:defRPr sz="20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81" hasCustomPrompt="1"/>
          </p:nvPr>
        </p:nvSpPr>
        <p:spPr>
          <a:xfrm>
            <a:off x="838201" y="2793776"/>
            <a:ext cx="3314700" cy="108585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82" hasCustomPrompt="1"/>
          </p:nvPr>
        </p:nvSpPr>
        <p:spPr>
          <a:xfrm>
            <a:off x="4427803" y="3076576"/>
            <a:ext cx="3336395" cy="378142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illustration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83" hasCustomPrompt="1"/>
          </p:nvPr>
        </p:nvSpPr>
        <p:spPr>
          <a:xfrm>
            <a:off x="9277562" y="2513997"/>
            <a:ext cx="2506683" cy="269553"/>
          </a:xfrm>
        </p:spPr>
        <p:txBody>
          <a:bodyPr>
            <a:noAutofit/>
          </a:bodyPr>
          <a:lstStyle>
            <a:lvl1pPr marL="0" indent="0" algn="l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Position</a:t>
            </a:r>
            <a:endParaRPr lang="pt-PT"/>
          </a:p>
        </p:txBody>
      </p:sp>
      <p:sp>
        <p:nvSpPr>
          <p:cNvPr id="17" name="Text Placeholder 29"/>
          <p:cNvSpPr>
            <a:spLocks noGrp="1"/>
          </p:cNvSpPr>
          <p:nvPr>
            <p:ph type="body" sz="quarter" idx="84" hasCustomPrompt="1"/>
          </p:nvPr>
        </p:nvSpPr>
        <p:spPr>
          <a:xfrm>
            <a:off x="9277562" y="2244444"/>
            <a:ext cx="2506683" cy="269553"/>
          </a:xfrm>
        </p:spPr>
        <p:txBody>
          <a:bodyPr>
            <a:noAutofit/>
          </a:bodyPr>
          <a:lstStyle>
            <a:lvl1pPr marL="0" indent="0" algn="l">
              <a:buNone/>
              <a:defRPr sz="1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20" name="Picture Placeholder 12"/>
          <p:cNvSpPr>
            <a:spLocks noGrp="1" noChangeAspect="1"/>
          </p:cNvSpPr>
          <p:nvPr>
            <p:ph type="pic" sz="quarter" idx="77" hasCustomPrompt="1"/>
          </p:nvPr>
        </p:nvSpPr>
        <p:spPr>
          <a:xfrm>
            <a:off x="7891378" y="1943200"/>
            <a:ext cx="1276096" cy="1276096"/>
          </a:xfrm>
          <a:prstGeom prst="ellipse">
            <a:avLst/>
          </a:prstGeom>
          <a:solidFill>
            <a:schemeClr val="accent6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cxnSp>
        <p:nvCxnSpPr>
          <p:cNvPr id="18" name="Straight Connector 17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00893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232165" y="4778408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1232164" y="5124450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232164" y="1743076"/>
            <a:ext cx="3336395" cy="287635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illustration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4905376" y="1743075"/>
            <a:ext cx="6448424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4905376" y="2052424"/>
            <a:ext cx="6448424" cy="80507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4905376" y="3371850"/>
            <a:ext cx="6448424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4905376" y="3681199"/>
            <a:ext cx="6448424" cy="80507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4905376" y="5048250"/>
            <a:ext cx="6448424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4905376" y="5357599"/>
            <a:ext cx="6448424" cy="80507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sp>
        <p:nvSpPr>
          <p:cNvPr id="52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0437401" y="6224482"/>
            <a:ext cx="637374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299153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232165" y="4826033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1232164" y="5172075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232164" y="1790701"/>
            <a:ext cx="3336395" cy="287635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illustration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5322755" y="2819398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5322755" y="3128748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</a:t>
            </a:r>
          </a:p>
        </p:txBody>
      </p:sp>
      <p:sp>
        <p:nvSpPr>
          <p:cNvPr id="9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8715376" y="2819398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8715376" y="3128748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</a:t>
            </a:r>
          </a:p>
        </p:txBody>
      </p:sp>
      <p:sp>
        <p:nvSpPr>
          <p:cNvPr id="11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5322755" y="5129106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5322755" y="5438456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</a:t>
            </a:r>
          </a:p>
        </p:txBody>
      </p:sp>
      <p:sp>
        <p:nvSpPr>
          <p:cNvPr id="13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8715376" y="5129106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4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8715376" y="5438456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</a:t>
            </a:r>
          </a:p>
        </p:txBody>
      </p:sp>
      <p:sp>
        <p:nvSpPr>
          <p:cNvPr id="15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6210723" y="1785808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6" name="Text Placeholder 12"/>
          <p:cNvSpPr>
            <a:spLocks noGrp="1" noChangeAspect="1"/>
          </p:cNvSpPr>
          <p:nvPr>
            <p:ph type="body" sz="quarter" idx="88" hasCustomPrompt="1"/>
          </p:nvPr>
        </p:nvSpPr>
        <p:spPr>
          <a:xfrm>
            <a:off x="6210723" y="4124033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7" name="Text Placeholder 12"/>
          <p:cNvSpPr>
            <a:spLocks noGrp="1" noChangeAspect="1"/>
          </p:cNvSpPr>
          <p:nvPr>
            <p:ph type="body" sz="quarter" idx="89" hasCustomPrompt="1"/>
          </p:nvPr>
        </p:nvSpPr>
        <p:spPr>
          <a:xfrm>
            <a:off x="9603344" y="4124033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8" name="Text Placeholder 12"/>
          <p:cNvSpPr>
            <a:spLocks noGrp="1" noChangeAspect="1"/>
          </p:cNvSpPr>
          <p:nvPr>
            <p:ph type="body" sz="quarter" idx="90" hasCustomPrompt="1"/>
          </p:nvPr>
        </p:nvSpPr>
        <p:spPr>
          <a:xfrm>
            <a:off x="9603344" y="1794787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0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0437401" y="6224482"/>
            <a:ext cx="637374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3" name="Straight Connector 22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554679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885951" y="1738885"/>
            <a:ext cx="2506683" cy="2377153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illustration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6" name="Rectangle 5"/>
          <p:cNvSpPr/>
          <p:nvPr userDrawn="1"/>
        </p:nvSpPr>
        <p:spPr>
          <a:xfrm>
            <a:off x="-122532" y="4116038"/>
            <a:ext cx="12437065" cy="19992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200"/>
          </a:p>
        </p:txBody>
      </p:sp>
      <p:sp>
        <p:nvSpPr>
          <p:cNvPr id="8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6161511" y="2455265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9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6161510" y="2744157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accent4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10" name="Text Placeholder 29"/>
          <p:cNvSpPr>
            <a:spLocks noGrp="1"/>
          </p:cNvSpPr>
          <p:nvPr>
            <p:ph type="body" sz="quarter" idx="82" hasCustomPrompt="1"/>
          </p:nvPr>
        </p:nvSpPr>
        <p:spPr>
          <a:xfrm>
            <a:off x="839790" y="5059252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Text</a:t>
            </a:r>
            <a:endParaRPr lang="pt-PT"/>
          </a:p>
        </p:txBody>
      </p:sp>
      <p:sp>
        <p:nvSpPr>
          <p:cNvPr id="11" name="Text Placeholder 29"/>
          <p:cNvSpPr>
            <a:spLocks noGrp="1"/>
          </p:cNvSpPr>
          <p:nvPr>
            <p:ph type="body" sz="quarter" idx="83" hasCustomPrompt="1"/>
          </p:nvPr>
        </p:nvSpPr>
        <p:spPr>
          <a:xfrm>
            <a:off x="839789" y="5348145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12" name="Text Placeholder 29"/>
          <p:cNvSpPr>
            <a:spLocks noGrp="1"/>
          </p:cNvSpPr>
          <p:nvPr>
            <p:ph type="body" sz="quarter" idx="84" hasCustomPrompt="1"/>
          </p:nvPr>
        </p:nvSpPr>
        <p:spPr>
          <a:xfrm>
            <a:off x="3506790" y="5040202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Text</a:t>
            </a:r>
            <a:endParaRPr lang="pt-PT"/>
          </a:p>
        </p:txBody>
      </p:sp>
      <p:sp>
        <p:nvSpPr>
          <p:cNvPr id="13" name="Text Placeholder 29"/>
          <p:cNvSpPr>
            <a:spLocks noGrp="1"/>
          </p:cNvSpPr>
          <p:nvPr>
            <p:ph type="body" sz="quarter" idx="85" hasCustomPrompt="1"/>
          </p:nvPr>
        </p:nvSpPr>
        <p:spPr>
          <a:xfrm>
            <a:off x="3506789" y="5329095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86" hasCustomPrompt="1"/>
          </p:nvPr>
        </p:nvSpPr>
        <p:spPr>
          <a:xfrm>
            <a:off x="6175376" y="5040202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Text</a:t>
            </a:r>
            <a:endParaRPr lang="pt-PT"/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87" hasCustomPrompt="1"/>
          </p:nvPr>
        </p:nvSpPr>
        <p:spPr>
          <a:xfrm>
            <a:off x="6175375" y="5329095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88" hasCustomPrompt="1"/>
          </p:nvPr>
        </p:nvSpPr>
        <p:spPr>
          <a:xfrm>
            <a:off x="8839197" y="5040202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Text</a:t>
            </a:r>
            <a:endParaRPr lang="pt-PT"/>
          </a:p>
        </p:txBody>
      </p:sp>
      <p:sp>
        <p:nvSpPr>
          <p:cNvPr id="17" name="Text Placeholder 29"/>
          <p:cNvSpPr>
            <a:spLocks noGrp="1"/>
          </p:cNvSpPr>
          <p:nvPr>
            <p:ph type="body" sz="quarter" idx="89" hasCustomPrompt="1"/>
          </p:nvPr>
        </p:nvSpPr>
        <p:spPr>
          <a:xfrm>
            <a:off x="8839196" y="5329095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18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1736729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9" name="Text Placeholder 12"/>
          <p:cNvSpPr>
            <a:spLocks noGrp="1" noChangeAspect="1"/>
          </p:cNvSpPr>
          <p:nvPr>
            <p:ph type="body" sz="quarter" idx="90" hasCustomPrompt="1"/>
          </p:nvPr>
        </p:nvSpPr>
        <p:spPr>
          <a:xfrm>
            <a:off x="4403729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91" hasCustomPrompt="1"/>
          </p:nvPr>
        </p:nvSpPr>
        <p:spPr>
          <a:xfrm>
            <a:off x="7066910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92" hasCustomPrompt="1"/>
          </p:nvPr>
        </p:nvSpPr>
        <p:spPr>
          <a:xfrm>
            <a:off x="9736136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24" name="Straight Connector 23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82739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6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971551" y="1771650"/>
            <a:ext cx="4086225" cy="21145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4514850"/>
            <a:ext cx="12192000" cy="2343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5837105" y="2259657"/>
            <a:ext cx="5516695" cy="365995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5837105" y="2628900"/>
            <a:ext cx="5516695" cy="95250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1782764" y="5192859"/>
            <a:ext cx="2293937" cy="302475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44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1782764" y="5501767"/>
            <a:ext cx="2293937" cy="58470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ut. </a:t>
            </a:r>
          </a:p>
        </p:txBody>
      </p:sp>
      <p:sp>
        <p:nvSpPr>
          <p:cNvPr id="49" name="Text Placeholder 25"/>
          <p:cNvSpPr>
            <a:spLocks noGrp="1"/>
          </p:cNvSpPr>
          <p:nvPr>
            <p:ph type="body" sz="quarter" idx="46" hasCustomPrompt="1"/>
          </p:nvPr>
        </p:nvSpPr>
        <p:spPr>
          <a:xfrm>
            <a:off x="5707064" y="5192859"/>
            <a:ext cx="2293937" cy="302475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50" name="Text Placeholder 25"/>
          <p:cNvSpPr>
            <a:spLocks noGrp="1"/>
          </p:cNvSpPr>
          <p:nvPr>
            <p:ph type="body" sz="quarter" idx="47" hasCustomPrompt="1"/>
          </p:nvPr>
        </p:nvSpPr>
        <p:spPr>
          <a:xfrm>
            <a:off x="5707064" y="5501767"/>
            <a:ext cx="2293937" cy="58470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ut. </a:t>
            </a:r>
          </a:p>
        </p:txBody>
      </p:sp>
      <p:sp>
        <p:nvSpPr>
          <p:cNvPr id="51" name="Text Placeholder 25"/>
          <p:cNvSpPr>
            <a:spLocks noGrp="1"/>
          </p:cNvSpPr>
          <p:nvPr>
            <p:ph type="body" sz="quarter" idx="48" hasCustomPrompt="1"/>
          </p:nvPr>
        </p:nvSpPr>
        <p:spPr>
          <a:xfrm>
            <a:off x="9574214" y="5192859"/>
            <a:ext cx="2293937" cy="302475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52" name="Text Placeholder 25"/>
          <p:cNvSpPr>
            <a:spLocks noGrp="1"/>
          </p:cNvSpPr>
          <p:nvPr>
            <p:ph type="body" sz="quarter" idx="49" hasCustomPrompt="1"/>
          </p:nvPr>
        </p:nvSpPr>
        <p:spPr>
          <a:xfrm>
            <a:off x="9574214" y="5501767"/>
            <a:ext cx="2293937" cy="58470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ut. </a:t>
            </a:r>
          </a:p>
        </p:txBody>
      </p:sp>
      <p:sp>
        <p:nvSpPr>
          <p:cNvPr id="53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877404" y="5232062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54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4790117" y="5232062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55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8665204" y="5225712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8201" y="1641984"/>
            <a:ext cx="4322439" cy="3176291"/>
          </a:xfrm>
          <a:prstGeom prst="rect">
            <a:avLst/>
          </a:prstGeom>
        </p:spPr>
      </p:pic>
      <p:sp>
        <p:nvSpPr>
          <p:cNvPr id="22" name="Text Placeholder 25"/>
          <p:cNvSpPr>
            <a:spLocks noGrp="1"/>
          </p:cNvSpPr>
          <p:nvPr>
            <p:ph type="body" sz="quarter" idx="76" hasCustomPrompt="1"/>
          </p:nvPr>
        </p:nvSpPr>
        <p:spPr>
          <a:xfrm>
            <a:off x="1852451" y="2536571"/>
            <a:ext cx="2293937" cy="584708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Fill</a:t>
            </a:r>
            <a:r>
              <a:rPr lang="pt-PT"/>
              <a:t> </a:t>
            </a:r>
            <a:r>
              <a:rPr lang="pt-PT" err="1"/>
              <a:t>the</a:t>
            </a:r>
            <a:r>
              <a:rPr lang="pt-PT"/>
              <a:t> </a:t>
            </a:r>
            <a:r>
              <a:rPr lang="pt-PT" err="1"/>
              <a:t>screen</a:t>
            </a:r>
            <a:endParaRPr lang="pt-PT"/>
          </a:p>
        </p:txBody>
      </p:sp>
      <p:cxnSp>
        <p:nvCxnSpPr>
          <p:cNvPr id="24" name="Straight Connector 23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30244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514850"/>
            <a:ext cx="12192000" cy="2343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2" name="Rounded Rectangle 21"/>
          <p:cNvSpPr/>
          <p:nvPr userDrawn="1"/>
        </p:nvSpPr>
        <p:spPr>
          <a:xfrm>
            <a:off x="917212" y="2010936"/>
            <a:ext cx="2186149" cy="4046965"/>
          </a:xfrm>
          <a:prstGeom prst="roundRect">
            <a:avLst>
              <a:gd name="adj" fmla="val 109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3760654" y="1897500"/>
            <a:ext cx="7593146" cy="365995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3760654" y="2269189"/>
            <a:ext cx="7593146" cy="86453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sp>
        <p:nvSpPr>
          <p:cNvPr id="27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3835498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8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5519042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9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7202586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0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8886130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1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10569673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3571128" y="4194365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3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5254672" y="4194365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6938216" y="4194365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8621760" y="4194365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10305303" y="4194365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3881009" y="4937398"/>
            <a:ext cx="7593146" cy="86453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4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pic>
        <p:nvPicPr>
          <p:cNvPr id="25" name="Picture 32" descr="Picture 32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B4876"/>
              </a:clrFrom>
              <a:clrTo>
                <a:srgbClr val="0B487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9788" y="1897499"/>
            <a:ext cx="2323376" cy="425828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1354042" y="3747144"/>
            <a:ext cx="1294867" cy="584708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Fill</a:t>
            </a:r>
            <a:r>
              <a:rPr lang="pt-PT"/>
              <a:t> </a:t>
            </a:r>
            <a:r>
              <a:rPr lang="pt-PT" err="1"/>
              <a:t>the</a:t>
            </a:r>
            <a:r>
              <a:rPr lang="pt-PT"/>
              <a:t> </a:t>
            </a:r>
            <a:r>
              <a:rPr lang="pt-PT" err="1"/>
              <a:t>screen</a:t>
            </a:r>
            <a:endParaRPr lang="pt-PT"/>
          </a:p>
        </p:txBody>
      </p:sp>
      <p:cxnSp>
        <p:nvCxnSpPr>
          <p:cNvPr id="26" name="Straight Connector 25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304771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838201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13" name="Picture Placeholder 12"/>
          <p:cNvSpPr>
            <a:spLocks noGrp="1" noChangeAspect="1"/>
          </p:cNvSpPr>
          <p:nvPr>
            <p:ph type="pic" sz="quarter" idx="77" hasCustomPrompt="1"/>
          </p:nvPr>
        </p:nvSpPr>
        <p:spPr>
          <a:xfrm>
            <a:off x="1097728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accent6"/>
                </a:solidFill>
              </a:defRPr>
            </a:lvl1pPr>
          </a:lstStyle>
          <a:p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14" name="Picture Placeholder 12"/>
          <p:cNvSpPr>
            <a:spLocks noGrp="1" noChangeAspect="1"/>
          </p:cNvSpPr>
          <p:nvPr>
            <p:ph type="pic" sz="quarter" idx="78" hasCustomPrompt="1"/>
          </p:nvPr>
        </p:nvSpPr>
        <p:spPr>
          <a:xfrm>
            <a:off x="9206441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accent6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15" name="Picture Placeholder 12"/>
          <p:cNvSpPr>
            <a:spLocks noGrp="1" noChangeAspect="1"/>
          </p:cNvSpPr>
          <p:nvPr>
            <p:ph type="pic" sz="quarter" idx="79" hasCustomPrompt="1"/>
          </p:nvPr>
        </p:nvSpPr>
        <p:spPr>
          <a:xfrm>
            <a:off x="3800632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accent6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16" name="Picture Placeholder 12"/>
          <p:cNvSpPr>
            <a:spLocks noGrp="1" noChangeAspect="1"/>
          </p:cNvSpPr>
          <p:nvPr>
            <p:ph type="pic" sz="quarter" idx="80" hasCustomPrompt="1"/>
          </p:nvPr>
        </p:nvSpPr>
        <p:spPr>
          <a:xfrm>
            <a:off x="6503536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accent6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17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838201" y="4199934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Role</a:t>
            </a:r>
          </a:p>
        </p:txBody>
      </p:sp>
      <p:sp>
        <p:nvSpPr>
          <p:cNvPr id="18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3543301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19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3543301" y="4199934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Role</a:t>
            </a:r>
          </a:p>
        </p:txBody>
      </p:sp>
      <p:sp>
        <p:nvSpPr>
          <p:cNvPr id="20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6217787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21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6217787" y="4199934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pt-PT"/>
              <a:t>Role</a:t>
            </a:r>
          </a:p>
        </p:txBody>
      </p:sp>
      <p:sp>
        <p:nvSpPr>
          <p:cNvPr id="22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8918785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23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8918785" y="4199934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Role</a:t>
            </a:r>
          </a:p>
        </p:txBody>
      </p:sp>
      <p:sp>
        <p:nvSpPr>
          <p:cNvPr id="24" name="Text Placeholder 25"/>
          <p:cNvSpPr>
            <a:spLocks noGrp="1"/>
          </p:cNvSpPr>
          <p:nvPr>
            <p:ph type="body" sz="quarter" idx="88" hasCustomPrompt="1"/>
          </p:nvPr>
        </p:nvSpPr>
        <p:spPr>
          <a:xfrm>
            <a:off x="838201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</a:t>
            </a:r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89" hasCustomPrompt="1"/>
          </p:nvPr>
        </p:nvSpPr>
        <p:spPr>
          <a:xfrm>
            <a:off x="3531729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90" hasCustomPrompt="1"/>
          </p:nvPr>
        </p:nvSpPr>
        <p:spPr>
          <a:xfrm>
            <a:off x="6225256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91" hasCustomPrompt="1"/>
          </p:nvPr>
        </p:nvSpPr>
        <p:spPr>
          <a:xfrm>
            <a:off x="8918784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30" name="Straight Connector 2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11704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tac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et_ready.png" descr="get_ready.png"/>
          <p:cNvPicPr>
            <a:picLocks noChangeAspect="1"/>
          </p:cNvPicPr>
          <p:nvPr userDrawn="1"/>
        </p:nvPicPr>
        <p:blipFill rotWithShape="1">
          <a:blip r:embed="rId2"/>
          <a:srcRect l="2380" t="33810" r="4707" b="10673"/>
          <a:stretch/>
        </p:blipFill>
        <p:spPr>
          <a:xfrm>
            <a:off x="-14514" y="2757714"/>
            <a:ext cx="12221028" cy="4107544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9789" y="1341439"/>
            <a:ext cx="9052785" cy="698376"/>
          </a:xfrm>
        </p:spPr>
        <p:txBody>
          <a:bodyPr>
            <a:noAutofit/>
          </a:bodyPr>
          <a:lstStyle>
            <a:lvl1pPr marL="0" indent="0" algn="l">
              <a:buNone/>
              <a:defRPr sz="50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endParaRPr lang="pt-PT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22" hasCustomPrompt="1"/>
          </p:nvPr>
        </p:nvSpPr>
        <p:spPr>
          <a:xfrm>
            <a:off x="839789" y="2256286"/>
            <a:ext cx="6869306" cy="1172715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900" b="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!</a:t>
            </a:r>
          </a:p>
          <a:p>
            <a:pPr lvl="0"/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218148946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tac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et_ready.png" descr="get_ready.png"/>
          <p:cNvPicPr>
            <a:picLocks noChangeAspect="1"/>
          </p:cNvPicPr>
          <p:nvPr userDrawn="1"/>
        </p:nvPicPr>
        <p:blipFill rotWithShape="1">
          <a:blip r:embed="rId2"/>
          <a:srcRect l="2380" t="33810" r="4707" b="10673"/>
          <a:stretch/>
        </p:blipFill>
        <p:spPr>
          <a:xfrm>
            <a:off x="-29028" y="2795133"/>
            <a:ext cx="12221028" cy="4107544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Rectangle 22"/>
          <p:cNvSpPr/>
          <p:nvPr userDrawn="1"/>
        </p:nvSpPr>
        <p:spPr>
          <a:xfrm>
            <a:off x="956170" y="4348738"/>
            <a:ext cx="1449408" cy="3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dirty="0" err="1">
              <a:latin typeface="EC Square Sans Pro" panose="020B05060400000200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11"/>
          <p:cNvSpPr txBox="1"/>
          <p:nvPr userDrawn="1"/>
        </p:nvSpPr>
        <p:spPr>
          <a:xfrm>
            <a:off x="892929" y="4078753"/>
            <a:ext cx="4407173" cy="429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88900" tIns="88900" rIns="88900" bIns="88900" anchor="ctr">
            <a:spAutoFit/>
          </a:bodyPr>
          <a:lstStyle>
            <a:lvl1pPr>
              <a:lnSpc>
                <a:spcPct val="105999"/>
              </a:lnSpc>
              <a:defRPr sz="1600" b="1">
                <a:solidFill>
                  <a:srgbClr val="183A66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1600" dirty="0"/>
              <a:t>Drop us a line:</a:t>
            </a:r>
          </a:p>
        </p:txBody>
      </p:sp>
      <p:sp>
        <p:nvSpPr>
          <p:cNvPr id="12" name="Rectangle 6"/>
          <p:cNvSpPr txBox="1"/>
          <p:nvPr userDrawn="1"/>
        </p:nvSpPr>
        <p:spPr>
          <a:xfrm>
            <a:off x="847209" y="850837"/>
            <a:ext cx="4407171" cy="429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88900" tIns="88900" rIns="88900" bIns="88900" anchor="ctr">
            <a:spAutoFit/>
          </a:bodyPr>
          <a:lstStyle>
            <a:lvl1pPr>
              <a:lnSpc>
                <a:spcPct val="105999"/>
              </a:lnSpc>
              <a:defRPr sz="1600" b="1">
                <a:solidFill>
                  <a:srgbClr val="183A66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1600" dirty="0"/>
              <a:t>Find out more about</a:t>
            </a:r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955748" y="1795016"/>
            <a:ext cx="4692332" cy="31374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955748" y="3070145"/>
            <a:ext cx="1392852" cy="3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dirty="0" err="1">
              <a:latin typeface="EC Square Sans Pro" panose="020B0506040000020004" pitchFamily="34" charset="0"/>
            </a:endParaRPr>
          </a:p>
        </p:txBody>
      </p:sp>
      <p:sp>
        <p:nvSpPr>
          <p:cNvPr id="24" name="Picture Placeholder 12"/>
          <p:cNvSpPr>
            <a:spLocks noGrp="1" noChangeAspect="1"/>
          </p:cNvSpPr>
          <p:nvPr>
            <p:ph type="pic" sz="quarter" idx="77" hasCustomPrompt="1"/>
          </p:nvPr>
        </p:nvSpPr>
        <p:spPr>
          <a:xfrm>
            <a:off x="956170" y="4684377"/>
            <a:ext cx="1160088" cy="1160088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pt-PT" dirty="0"/>
              <a:t>Picture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892929" y="3149815"/>
            <a:ext cx="5043487" cy="309434"/>
          </a:xfrm>
        </p:spPr>
        <p:txBody>
          <a:bodyPr>
            <a:noAutofit/>
          </a:bodyPr>
          <a:lstStyle>
            <a:lvl1pPr marL="0" indent="0">
              <a:buNone/>
              <a:defRPr sz="1600" u="sng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pt-PT" dirty="0" err="1"/>
              <a:t>Add</a:t>
            </a:r>
            <a:r>
              <a:rPr lang="pt-PT" dirty="0"/>
              <a:t> a link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2340628" y="4682617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1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Surname</a:t>
            </a:r>
            <a:endParaRPr lang="pt-PT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2340628" y="4917379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0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Position</a:t>
            </a:r>
            <a:endParaRPr lang="pt-PT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2340628" y="5326235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0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/>
              <a:t>E-mail </a:t>
            </a:r>
            <a:r>
              <a:rPr lang="pt-PT" dirty="0" err="1"/>
              <a:t>adress</a:t>
            </a:r>
            <a:endParaRPr lang="pt-PT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2340628" y="5580338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0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Phone</a:t>
            </a:r>
            <a:r>
              <a:rPr lang="pt-PT" dirty="0"/>
              <a:t> </a:t>
            </a:r>
            <a:r>
              <a:rPr lang="pt-PT" dirty="0" err="1"/>
              <a:t>number</a:t>
            </a:r>
            <a:endParaRPr lang="pt-PT" dirty="0"/>
          </a:p>
        </p:txBody>
      </p:sp>
      <p:sp>
        <p:nvSpPr>
          <p:cNvPr id="17" name="Rectangle 8"/>
          <p:cNvSpPr txBox="1"/>
          <p:nvPr userDrawn="1"/>
        </p:nvSpPr>
        <p:spPr>
          <a:xfrm>
            <a:off x="847209" y="2798853"/>
            <a:ext cx="4042801" cy="429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88900" tIns="88900" rIns="88900" bIns="88900" anchor="ctr">
            <a:spAutoFit/>
          </a:bodyPr>
          <a:lstStyle>
            <a:lvl1pPr>
              <a:lnSpc>
                <a:spcPct val="105999"/>
              </a:lnSpc>
              <a:defRPr sz="1600" b="1">
                <a:solidFill>
                  <a:srgbClr val="183A66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lang="pt-PT" sz="1600" dirty="0" err="1"/>
              <a:t>Click</a:t>
            </a:r>
            <a:r>
              <a:rPr lang="pt-PT" sz="1600" baseline="0" dirty="0"/>
              <a:t> </a:t>
            </a:r>
            <a:r>
              <a:rPr lang="pt-PT" sz="1600" baseline="0" dirty="0" err="1"/>
              <a:t>the</a:t>
            </a:r>
            <a:r>
              <a:rPr lang="pt-PT" sz="1600" baseline="0" dirty="0"/>
              <a:t> link:</a:t>
            </a:r>
            <a:endParaRPr sz="1600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787855" y="1400560"/>
            <a:ext cx="5043487" cy="501867"/>
          </a:xfrm>
        </p:spPr>
        <p:txBody>
          <a:bodyPr>
            <a:noAutofit/>
          </a:bodyPr>
          <a:lstStyle>
            <a:lvl1pPr marL="0" indent="0">
              <a:buNone/>
              <a:defRPr sz="36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topic’s</a:t>
            </a:r>
            <a:r>
              <a:rPr lang="pt-PT" dirty="0"/>
              <a:t> </a:t>
            </a:r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941663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87997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complete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09FB29-973C-4AA1-9555-FEF96B3EBC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45526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 2-dar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noProof="0"/>
              <a:t>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3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/>
              <a:t> 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883950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4BBB8-AA21-40CB-9423-C67EA4FF9612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FE66-6BD0-4E18-8AE2-0C24F4660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7563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A89261-27F1-496D-8323-CF8300F9F7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C952E8-59D6-4390-8785-0CDCE00864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95F2EE-DFE6-4AB4-97C0-661A6624A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A8D0-20A1-4664-BB8D-A3BFD5C77222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08426B-2558-480A-8E46-E21C3BDE2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DE1864-5260-4109-A2BF-EAC2E9FD0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B8C9-CBF9-4888-BBBB-8BC473F759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329332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 dirty="0"/>
              <a:t>Subtitle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 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28823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-dar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 dirty="0"/>
              <a:t>Subtitle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 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42315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45205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2491800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119188" y="3607143"/>
            <a:ext cx="4692321" cy="602194"/>
          </a:xfrm>
        </p:spPr>
        <p:txBody>
          <a:bodyPr wrap="square" lIns="0" tIns="0" rIns="0" bIns="0" anchor="t">
            <a:noAutofit/>
          </a:bodyPr>
          <a:lstStyle>
            <a:lvl1pPr marL="0" indent="0">
              <a:buNone/>
              <a:defRPr sz="54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r>
              <a:rPr lang="pt-PT" dirty="0"/>
              <a:t> </a:t>
            </a:r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9067467" y="311400"/>
            <a:ext cx="6256800" cy="62352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19188" y="2042788"/>
            <a:ext cx="4692321" cy="1066822"/>
          </a:xfrm>
          <a:blipFill>
            <a:blip r:embed="rId3"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140968" y="4453501"/>
            <a:ext cx="4670541" cy="235449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.</a:t>
            </a:r>
          </a:p>
          <a:p>
            <a:endParaRPr lang="pt-PT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016227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9067467" y="311400"/>
            <a:ext cx="6256800" cy="62352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119188" y="3607143"/>
            <a:ext cx="4692321" cy="602194"/>
          </a:xfrm>
        </p:spPr>
        <p:txBody>
          <a:bodyPr wrap="square" lIns="0" tIns="0" rIns="0" bIns="0" anchor="t">
            <a:noAutofit/>
          </a:bodyPr>
          <a:lstStyle>
            <a:lvl1pPr marL="0" indent="0">
              <a:buNone/>
              <a:defRPr sz="5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r>
              <a:rPr lang="pt-PT" dirty="0"/>
              <a:t> 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19188" y="2042788"/>
            <a:ext cx="4692321" cy="1066822"/>
          </a:xfrm>
          <a:blipFill>
            <a:blip r:embed="rId3"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140968" y="4453501"/>
            <a:ext cx="4670541" cy="235449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.</a:t>
            </a:r>
          </a:p>
          <a:p>
            <a:endParaRPr lang="pt-PT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07339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132604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9067467" y="311400"/>
            <a:ext cx="6256800" cy="62352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119188" y="3607143"/>
            <a:ext cx="4692321" cy="602194"/>
          </a:xfrm>
        </p:spPr>
        <p:txBody>
          <a:bodyPr wrap="square" lIns="0" tIns="0" rIns="0" bIns="0" anchor="t">
            <a:noAutofit/>
          </a:bodyPr>
          <a:lstStyle>
            <a:lvl1pPr marL="0" indent="0">
              <a:buNone/>
              <a:defRPr sz="54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r>
              <a:rPr lang="pt-PT" dirty="0"/>
              <a:t> 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19188" y="2042788"/>
            <a:ext cx="4692321" cy="1066822"/>
          </a:xfrm>
          <a:blipFill>
            <a:blip r:embed="rId3"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140968" y="4453501"/>
            <a:ext cx="4670541" cy="235449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48366038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pt-PT" dirty="0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939634" y="2900697"/>
            <a:ext cx="8312733" cy="452437"/>
          </a:xfrm>
        </p:spPr>
        <p:txBody>
          <a:bodyPr wrap="square" lIns="0" tIns="0" rIns="0" bIns="0">
            <a:noAutofit/>
          </a:bodyPr>
          <a:lstStyle>
            <a:lvl1pPr marL="0" indent="0" algn="ctr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r>
              <a:rPr lang="pt-PT" dirty="0"/>
              <a:t> 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7" hasCustomPrompt="1"/>
          </p:nvPr>
        </p:nvSpPr>
        <p:spPr>
          <a:xfrm flipV="1">
            <a:off x="1939624" y="3700769"/>
            <a:ext cx="8312752" cy="9136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4493541" y="1005497"/>
            <a:ext cx="3204918" cy="728654"/>
          </a:xfrm>
          <a:blipFill>
            <a:blip r:embed="rId2"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939633" y="4013534"/>
            <a:ext cx="8312733" cy="452437"/>
          </a:xfrm>
        </p:spPr>
        <p:txBody>
          <a:bodyPr wrap="square" lIns="0" tIns="0" rIns="0" bIns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.</a:t>
            </a:r>
          </a:p>
          <a:p>
            <a:pPr lvl="0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5317205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over Slid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9067467" y="311400"/>
            <a:ext cx="6256800" cy="62352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839788" y="2895589"/>
            <a:ext cx="4692321" cy="1066822"/>
          </a:xfrm>
          <a:blipFill>
            <a:blip r:embed="rId3"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4679846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over Slide 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9067467" y="311400"/>
            <a:ext cx="6256800" cy="62352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839788" y="2895589"/>
            <a:ext cx="4692321" cy="1066822"/>
          </a:xfrm>
          <a:blipFill>
            <a:blip r:embed="rId3"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24284647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over Slid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9067467" y="311400"/>
            <a:ext cx="6256800" cy="62352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</a:t>
            </a:r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839788" y="2895589"/>
            <a:ext cx="4692321" cy="1066822"/>
          </a:xfrm>
          <a:blipFill>
            <a:blip r:embed="rId3"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77749289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over Slide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3749840" y="2895589"/>
            <a:ext cx="4692321" cy="1066822"/>
          </a:xfrm>
          <a:blipFill>
            <a:blip r:embed="rId2"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5556045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9610413" y="852471"/>
            <a:ext cx="5170909" cy="5153058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183262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1219138" y="1877131"/>
            <a:ext cx="491337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2229944"/>
            <a:ext cx="5257800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39788" y="2715360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1219138" y="2759865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39788" y="3112678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39788" y="355671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1219138" y="3601221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839788" y="3963961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63536" y="443765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1242886" y="4482161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839788" y="4825411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9" hasCustomPrompt="1"/>
          </p:nvPr>
        </p:nvSpPr>
        <p:spPr>
          <a:xfrm>
            <a:off x="851344" y="5308669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30" hasCustomPrompt="1"/>
          </p:nvPr>
        </p:nvSpPr>
        <p:spPr>
          <a:xfrm>
            <a:off x="1230694" y="5353174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31" hasCustomPrompt="1"/>
          </p:nvPr>
        </p:nvSpPr>
        <p:spPr>
          <a:xfrm>
            <a:off x="863536" y="5716385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3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26" name="Title 2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85800" y="-16852"/>
            <a:ext cx="0" cy="1069365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7336529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ata 10"/>
          <p:cNvSpPr/>
          <p:nvPr userDrawn="1"/>
        </p:nvSpPr>
        <p:spPr>
          <a:xfrm>
            <a:off x="4478832" y="0"/>
            <a:ext cx="7941277" cy="6858000"/>
          </a:xfrm>
          <a:prstGeom prst="flowChartInputOutpu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4695569" y="0"/>
            <a:ext cx="7941277" cy="6858001"/>
          </a:xfrm>
          <a:prstGeom prst="flowChartInputOutput">
            <a:avLst/>
          </a:prstGeo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43467" y="1824617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1222817" y="1869122"/>
            <a:ext cx="491337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878392" y="2229944"/>
            <a:ext cx="5257800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43467" y="2695630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1222817" y="2740135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43467" y="3100957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43467" y="3566643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1222817" y="3611148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843467" y="3963961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43467" y="443765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1222817" y="4482161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843467" y="4834974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9" hasCustomPrompt="1"/>
          </p:nvPr>
        </p:nvSpPr>
        <p:spPr>
          <a:xfrm>
            <a:off x="843467" y="5308669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30" hasCustomPrompt="1"/>
          </p:nvPr>
        </p:nvSpPr>
        <p:spPr>
          <a:xfrm>
            <a:off x="1222817" y="5353174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31" hasCustomPrompt="1"/>
          </p:nvPr>
        </p:nvSpPr>
        <p:spPr>
          <a:xfrm>
            <a:off x="843467" y="5705987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32" name="Title 3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685800" y="-4152"/>
            <a:ext cx="0" cy="1056665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234839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9" name="Picture 1" descr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062572" y="-1398588"/>
            <a:ext cx="9697075" cy="7543801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40426" y="1808163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10913423" y="1808163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6440426" y="2376199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10913423" y="2376199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6440426" y="2944235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10913423" y="2944235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440426" y="3512271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10913423" y="3512271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6440426" y="4080307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39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10913423" y="4080307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40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6440426" y="4648343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41" name="Text Placeholder 6"/>
          <p:cNvSpPr>
            <a:spLocks noGrp="1"/>
          </p:cNvSpPr>
          <p:nvPr>
            <p:ph type="body" sz="quarter" idx="29" hasCustomPrompt="1"/>
          </p:nvPr>
        </p:nvSpPr>
        <p:spPr>
          <a:xfrm>
            <a:off x="10913423" y="4648343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6440426" y="2137267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 userDrawn="1"/>
        </p:nvCxnSpPr>
        <p:spPr>
          <a:xfrm>
            <a:off x="6440426" y="2714908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 userDrawn="1"/>
        </p:nvCxnSpPr>
        <p:spPr>
          <a:xfrm>
            <a:off x="6440426" y="3273339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 userDrawn="1"/>
        </p:nvCxnSpPr>
        <p:spPr>
          <a:xfrm>
            <a:off x="6440426" y="3858896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>
          <a:xfrm>
            <a:off x="6440426" y="4409411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 userDrawn="1"/>
        </p:nvCxnSpPr>
        <p:spPr>
          <a:xfrm>
            <a:off x="6440426" y="4977447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3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1535934" y="0"/>
            <a:ext cx="0" cy="1052513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9325137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&amp;Sub/chapter Slide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pt-PT" smtClean="0"/>
              <a:pPr/>
              <a:t>‹#›</a:t>
            </a:fld>
            <a:endParaRPr lang="pt-PT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839788" y="3233188"/>
            <a:ext cx="11457583" cy="391625"/>
          </a:xfrm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1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Chapter name here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7039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575714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&amp;Sub/chapter Slid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0" y="1"/>
            <a:ext cx="12192000" cy="3429000"/>
          </a:xfrm>
          <a:solidFill>
            <a:schemeClr val="accent6"/>
          </a:solidFill>
        </p:spPr>
        <p:txBody>
          <a:bodyPr/>
          <a:lstStyle/>
          <a:p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16399" y="2150883"/>
            <a:ext cx="1359200" cy="67252"/>
          </a:xfrm>
          <a:solidFill>
            <a:schemeClr val="bg1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8" hasCustomPrompt="1"/>
          </p:nvPr>
        </p:nvSpPr>
        <p:spPr>
          <a:xfrm>
            <a:off x="5370512" y="2218135"/>
            <a:ext cx="1450975" cy="970868"/>
          </a:xfrm>
        </p:spPr>
        <p:txBody>
          <a:bodyPr>
            <a:noAutofit/>
          </a:bodyPr>
          <a:lstStyle>
            <a:lvl1pPr marL="0" indent="0" algn="ctr">
              <a:buNone/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##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2062348" y="3650502"/>
            <a:ext cx="8067301" cy="602832"/>
          </a:xfrm>
        </p:spPr>
        <p:txBody>
          <a:bodyPr>
            <a:noAutofit/>
          </a:bodyPr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Chapter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062348" y="4335842"/>
            <a:ext cx="8067301" cy="309348"/>
          </a:xfrm>
        </p:spPr>
        <p:txBody>
          <a:bodyPr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-85690" y="3432305"/>
            <a:ext cx="12363381" cy="6456"/>
          </a:xfrm>
          <a:solidFill>
            <a:schemeClr val="bg1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945932027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&amp;Sub/chapter Slid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0" y="1"/>
            <a:ext cx="12192000" cy="3429000"/>
          </a:xfrm>
          <a:solidFill>
            <a:schemeClr val="accent6"/>
          </a:solidFill>
        </p:spPr>
        <p:txBody>
          <a:bodyPr/>
          <a:lstStyle/>
          <a:p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2062348" y="3650502"/>
            <a:ext cx="8067301" cy="602832"/>
          </a:xfrm>
        </p:spPr>
        <p:txBody>
          <a:bodyPr>
            <a:noAutofit/>
          </a:bodyPr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Chapter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062348" y="4335842"/>
            <a:ext cx="8067301" cy="309348"/>
          </a:xfrm>
        </p:spPr>
        <p:txBody>
          <a:bodyPr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-85690" y="3432305"/>
            <a:ext cx="12363381" cy="6456"/>
          </a:xfrm>
          <a:solidFill>
            <a:schemeClr val="bg1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84975329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&amp;Sub/chapt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8199" y="2161641"/>
            <a:ext cx="1450975" cy="67252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 algn="l">
              <a:buNone/>
              <a:defRPr sz="4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  <p:sp>
        <p:nvSpPr>
          <p:cNvPr id="5" name="Text Placeholder 25"/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2228893"/>
            <a:ext cx="1450975" cy="970868"/>
          </a:xfrm>
        </p:spPr>
        <p:txBody>
          <a:bodyPr>
            <a:noAutofit/>
          </a:bodyPr>
          <a:lstStyle>
            <a:lvl1pPr marL="0" indent="0" algn="l">
              <a:buNone/>
              <a:defRPr sz="80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##</a:t>
            </a: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3661260"/>
            <a:ext cx="3583193" cy="60283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44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 err="1"/>
              <a:t>Chapter</a:t>
            </a:r>
            <a:r>
              <a:rPr lang="pt-PT" dirty="0"/>
              <a:t> </a:t>
            </a:r>
            <a:r>
              <a:rPr lang="pt-PT" dirty="0" err="1"/>
              <a:t>name</a:t>
            </a:r>
            <a:r>
              <a:rPr lang="pt-PT" dirty="0"/>
              <a:t> </a:t>
            </a:r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0" y="4346600"/>
            <a:ext cx="3583193" cy="309348"/>
          </a:xfrm>
        </p:spPr>
        <p:txBody>
          <a:bodyPr>
            <a:noAutofit/>
          </a:bodyPr>
          <a:lstStyle>
            <a:lvl1pPr marL="0" indent="0" algn="l">
              <a:buNone/>
              <a:defRPr sz="20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A </a:t>
            </a:r>
            <a:r>
              <a:rPr lang="pt-PT" dirty="0" err="1"/>
              <a:t>brief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lang="pt-PT" dirty="0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4250723" y="0"/>
            <a:ext cx="7941277" cy="6858001"/>
          </a:xfrm>
          <a:prstGeom prst="flowChartInputOutput">
            <a:avLst/>
          </a:prstGeo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122302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35"/>
          <p:cNvGrpSpPr/>
          <p:nvPr userDrawn="1"/>
        </p:nvGrpSpPr>
        <p:grpSpPr>
          <a:xfrm>
            <a:off x="-3" y="4106411"/>
            <a:ext cx="12192006" cy="2751594"/>
            <a:chOff x="-1" y="-1"/>
            <a:chExt cx="12192005" cy="2751592"/>
          </a:xfrm>
        </p:grpSpPr>
        <p:sp>
          <p:nvSpPr>
            <p:cNvPr id="44" name="Freeform 9"/>
            <p:cNvSpPr/>
            <p:nvPr/>
          </p:nvSpPr>
          <p:spPr>
            <a:xfrm>
              <a:off x="-2" y="-2"/>
              <a:ext cx="12192007" cy="117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5" y="15953"/>
                  </a:moveTo>
                  <a:lnTo>
                    <a:pt x="21485" y="12023"/>
                  </a:lnTo>
                  <a:lnTo>
                    <a:pt x="21254" y="12925"/>
                  </a:lnTo>
                  <a:lnTo>
                    <a:pt x="21024" y="12925"/>
                  </a:lnTo>
                  <a:lnTo>
                    <a:pt x="21024" y="15225"/>
                  </a:lnTo>
                  <a:lnTo>
                    <a:pt x="20925" y="15225"/>
                  </a:lnTo>
                  <a:lnTo>
                    <a:pt x="20925" y="11208"/>
                  </a:lnTo>
                  <a:lnTo>
                    <a:pt x="20723" y="11208"/>
                  </a:lnTo>
                  <a:lnTo>
                    <a:pt x="20723" y="13711"/>
                  </a:lnTo>
                  <a:lnTo>
                    <a:pt x="20647" y="13711"/>
                  </a:lnTo>
                  <a:lnTo>
                    <a:pt x="20647" y="14934"/>
                  </a:lnTo>
                  <a:lnTo>
                    <a:pt x="20551" y="14934"/>
                  </a:lnTo>
                  <a:lnTo>
                    <a:pt x="20551" y="17845"/>
                  </a:lnTo>
                  <a:lnTo>
                    <a:pt x="20425" y="17845"/>
                  </a:lnTo>
                  <a:lnTo>
                    <a:pt x="20425" y="12023"/>
                  </a:lnTo>
                  <a:lnTo>
                    <a:pt x="20369" y="11702"/>
                  </a:lnTo>
                  <a:lnTo>
                    <a:pt x="20369" y="10392"/>
                  </a:lnTo>
                  <a:lnTo>
                    <a:pt x="20281" y="9985"/>
                  </a:lnTo>
                  <a:lnTo>
                    <a:pt x="20273" y="7889"/>
                  </a:lnTo>
                  <a:lnTo>
                    <a:pt x="20273" y="9985"/>
                  </a:lnTo>
                  <a:lnTo>
                    <a:pt x="20186" y="10392"/>
                  </a:lnTo>
                  <a:lnTo>
                    <a:pt x="20186" y="11702"/>
                  </a:lnTo>
                  <a:lnTo>
                    <a:pt x="20138" y="12110"/>
                  </a:lnTo>
                  <a:lnTo>
                    <a:pt x="20138" y="16651"/>
                  </a:lnTo>
                  <a:lnTo>
                    <a:pt x="19992" y="16651"/>
                  </a:lnTo>
                  <a:lnTo>
                    <a:pt x="19992" y="17466"/>
                  </a:lnTo>
                  <a:lnTo>
                    <a:pt x="19877" y="17466"/>
                  </a:lnTo>
                  <a:lnTo>
                    <a:pt x="19877" y="18660"/>
                  </a:lnTo>
                  <a:lnTo>
                    <a:pt x="19840" y="18660"/>
                  </a:lnTo>
                  <a:lnTo>
                    <a:pt x="19840" y="14643"/>
                  </a:lnTo>
                  <a:lnTo>
                    <a:pt x="19646" y="14643"/>
                  </a:lnTo>
                  <a:lnTo>
                    <a:pt x="19646" y="15836"/>
                  </a:lnTo>
                  <a:lnTo>
                    <a:pt x="19590" y="15836"/>
                  </a:lnTo>
                  <a:lnTo>
                    <a:pt x="19590" y="12721"/>
                  </a:lnTo>
                  <a:lnTo>
                    <a:pt x="19550" y="12721"/>
                  </a:lnTo>
                  <a:lnTo>
                    <a:pt x="19550" y="10596"/>
                  </a:lnTo>
                  <a:lnTo>
                    <a:pt x="19542" y="10596"/>
                  </a:lnTo>
                  <a:lnTo>
                    <a:pt x="19542" y="9985"/>
                  </a:lnTo>
                  <a:lnTo>
                    <a:pt x="19491" y="9985"/>
                  </a:lnTo>
                  <a:lnTo>
                    <a:pt x="19407" y="7889"/>
                  </a:lnTo>
                  <a:lnTo>
                    <a:pt x="19396" y="4134"/>
                  </a:lnTo>
                  <a:lnTo>
                    <a:pt x="19387" y="7889"/>
                  </a:lnTo>
                  <a:lnTo>
                    <a:pt x="19292" y="9898"/>
                  </a:lnTo>
                  <a:lnTo>
                    <a:pt x="19241" y="9898"/>
                  </a:lnTo>
                  <a:lnTo>
                    <a:pt x="19241" y="10509"/>
                  </a:lnTo>
                  <a:lnTo>
                    <a:pt x="19233" y="10596"/>
                  </a:lnTo>
                  <a:lnTo>
                    <a:pt x="19233" y="12721"/>
                  </a:lnTo>
                  <a:lnTo>
                    <a:pt x="19185" y="12721"/>
                  </a:lnTo>
                  <a:lnTo>
                    <a:pt x="19185" y="12925"/>
                  </a:lnTo>
                  <a:lnTo>
                    <a:pt x="19089" y="12605"/>
                  </a:lnTo>
                  <a:lnTo>
                    <a:pt x="19089" y="17059"/>
                  </a:lnTo>
                  <a:lnTo>
                    <a:pt x="19070" y="17059"/>
                  </a:lnTo>
                  <a:lnTo>
                    <a:pt x="19070" y="17466"/>
                  </a:lnTo>
                  <a:lnTo>
                    <a:pt x="19002" y="17466"/>
                  </a:lnTo>
                  <a:lnTo>
                    <a:pt x="19002" y="15137"/>
                  </a:lnTo>
                  <a:lnTo>
                    <a:pt x="18800" y="15137"/>
                  </a:lnTo>
                  <a:lnTo>
                    <a:pt x="18800" y="18049"/>
                  </a:lnTo>
                  <a:lnTo>
                    <a:pt x="18665" y="18049"/>
                  </a:lnTo>
                  <a:lnTo>
                    <a:pt x="18665" y="12809"/>
                  </a:lnTo>
                  <a:lnTo>
                    <a:pt x="18462" y="12809"/>
                  </a:lnTo>
                  <a:lnTo>
                    <a:pt x="18462" y="18369"/>
                  </a:lnTo>
                  <a:lnTo>
                    <a:pt x="18291" y="18369"/>
                  </a:lnTo>
                  <a:lnTo>
                    <a:pt x="18291" y="18049"/>
                  </a:lnTo>
                  <a:lnTo>
                    <a:pt x="18193" y="18049"/>
                  </a:lnTo>
                  <a:lnTo>
                    <a:pt x="18193" y="17350"/>
                  </a:lnTo>
                  <a:lnTo>
                    <a:pt x="18108" y="17350"/>
                  </a:lnTo>
                  <a:lnTo>
                    <a:pt x="18108" y="15429"/>
                  </a:lnTo>
                  <a:lnTo>
                    <a:pt x="18077" y="15429"/>
                  </a:lnTo>
                  <a:lnTo>
                    <a:pt x="18077" y="15341"/>
                  </a:lnTo>
                  <a:lnTo>
                    <a:pt x="17875" y="15341"/>
                  </a:lnTo>
                  <a:lnTo>
                    <a:pt x="17875" y="17554"/>
                  </a:lnTo>
                  <a:lnTo>
                    <a:pt x="17827" y="17554"/>
                  </a:lnTo>
                  <a:lnTo>
                    <a:pt x="17827" y="5065"/>
                  </a:lnTo>
                  <a:lnTo>
                    <a:pt x="17493" y="5065"/>
                  </a:lnTo>
                  <a:lnTo>
                    <a:pt x="17493" y="18456"/>
                  </a:lnTo>
                  <a:lnTo>
                    <a:pt x="17374" y="18456"/>
                  </a:lnTo>
                  <a:lnTo>
                    <a:pt x="17374" y="5065"/>
                  </a:lnTo>
                  <a:lnTo>
                    <a:pt x="17009" y="5065"/>
                  </a:lnTo>
                  <a:lnTo>
                    <a:pt x="17009" y="13129"/>
                  </a:lnTo>
                  <a:lnTo>
                    <a:pt x="16933" y="13129"/>
                  </a:lnTo>
                  <a:lnTo>
                    <a:pt x="16933" y="17350"/>
                  </a:lnTo>
                  <a:lnTo>
                    <a:pt x="16790" y="16535"/>
                  </a:lnTo>
                  <a:lnTo>
                    <a:pt x="16790" y="12809"/>
                  </a:lnTo>
                  <a:lnTo>
                    <a:pt x="16674" y="11702"/>
                  </a:lnTo>
                  <a:lnTo>
                    <a:pt x="16559" y="12809"/>
                  </a:lnTo>
                  <a:lnTo>
                    <a:pt x="16548" y="15021"/>
                  </a:lnTo>
                  <a:lnTo>
                    <a:pt x="16528" y="15021"/>
                  </a:lnTo>
                  <a:lnTo>
                    <a:pt x="16528" y="15545"/>
                  </a:lnTo>
                  <a:lnTo>
                    <a:pt x="16520" y="15545"/>
                  </a:lnTo>
                  <a:lnTo>
                    <a:pt x="16520" y="14119"/>
                  </a:lnTo>
                  <a:lnTo>
                    <a:pt x="16258" y="14119"/>
                  </a:lnTo>
                  <a:lnTo>
                    <a:pt x="16258" y="16535"/>
                  </a:lnTo>
                  <a:lnTo>
                    <a:pt x="16143" y="16535"/>
                  </a:lnTo>
                  <a:lnTo>
                    <a:pt x="16143" y="16942"/>
                  </a:lnTo>
                  <a:lnTo>
                    <a:pt x="16087" y="16942"/>
                  </a:lnTo>
                  <a:lnTo>
                    <a:pt x="16087" y="16535"/>
                  </a:lnTo>
                  <a:lnTo>
                    <a:pt x="16028" y="16535"/>
                  </a:lnTo>
                  <a:lnTo>
                    <a:pt x="16028" y="15225"/>
                  </a:lnTo>
                  <a:lnTo>
                    <a:pt x="15856" y="14643"/>
                  </a:lnTo>
                  <a:lnTo>
                    <a:pt x="15856" y="14322"/>
                  </a:lnTo>
                  <a:lnTo>
                    <a:pt x="15741" y="14322"/>
                  </a:lnTo>
                  <a:lnTo>
                    <a:pt x="15741" y="13915"/>
                  </a:lnTo>
                  <a:lnTo>
                    <a:pt x="15682" y="13915"/>
                  </a:lnTo>
                  <a:lnTo>
                    <a:pt x="15682" y="13624"/>
                  </a:lnTo>
                  <a:lnTo>
                    <a:pt x="15662" y="13507"/>
                  </a:lnTo>
                  <a:lnTo>
                    <a:pt x="15626" y="9490"/>
                  </a:lnTo>
                  <a:lnTo>
                    <a:pt x="15595" y="13624"/>
                  </a:lnTo>
                  <a:lnTo>
                    <a:pt x="15575" y="13624"/>
                  </a:lnTo>
                  <a:lnTo>
                    <a:pt x="15575" y="14439"/>
                  </a:lnTo>
                  <a:lnTo>
                    <a:pt x="15567" y="14439"/>
                  </a:lnTo>
                  <a:lnTo>
                    <a:pt x="15567" y="14643"/>
                  </a:lnTo>
                  <a:lnTo>
                    <a:pt x="15539" y="14643"/>
                  </a:lnTo>
                  <a:lnTo>
                    <a:pt x="15527" y="14730"/>
                  </a:lnTo>
                  <a:lnTo>
                    <a:pt x="15519" y="14730"/>
                  </a:lnTo>
                  <a:lnTo>
                    <a:pt x="15519" y="13915"/>
                  </a:lnTo>
                  <a:lnTo>
                    <a:pt x="15511" y="13915"/>
                  </a:lnTo>
                  <a:lnTo>
                    <a:pt x="15511" y="13420"/>
                  </a:lnTo>
                  <a:lnTo>
                    <a:pt x="15491" y="13420"/>
                  </a:lnTo>
                  <a:lnTo>
                    <a:pt x="15443" y="11906"/>
                  </a:lnTo>
                  <a:lnTo>
                    <a:pt x="15412" y="10392"/>
                  </a:lnTo>
                  <a:lnTo>
                    <a:pt x="15392" y="11906"/>
                  </a:lnTo>
                  <a:lnTo>
                    <a:pt x="15345" y="13333"/>
                  </a:lnTo>
                  <a:lnTo>
                    <a:pt x="15336" y="13333"/>
                  </a:lnTo>
                  <a:lnTo>
                    <a:pt x="15336" y="14322"/>
                  </a:lnTo>
                  <a:lnTo>
                    <a:pt x="15325" y="14322"/>
                  </a:lnTo>
                  <a:lnTo>
                    <a:pt x="15325" y="14817"/>
                  </a:lnTo>
                  <a:lnTo>
                    <a:pt x="15308" y="14817"/>
                  </a:lnTo>
                  <a:lnTo>
                    <a:pt x="15308" y="13711"/>
                  </a:lnTo>
                  <a:lnTo>
                    <a:pt x="15173" y="13711"/>
                  </a:lnTo>
                  <a:lnTo>
                    <a:pt x="15173" y="16855"/>
                  </a:lnTo>
                  <a:lnTo>
                    <a:pt x="15106" y="16855"/>
                  </a:lnTo>
                  <a:lnTo>
                    <a:pt x="15106" y="13012"/>
                  </a:lnTo>
                  <a:lnTo>
                    <a:pt x="14709" y="12925"/>
                  </a:lnTo>
                  <a:lnTo>
                    <a:pt x="14709" y="15953"/>
                  </a:lnTo>
                  <a:lnTo>
                    <a:pt x="14692" y="15953"/>
                  </a:lnTo>
                  <a:lnTo>
                    <a:pt x="14692" y="15632"/>
                  </a:lnTo>
                  <a:lnTo>
                    <a:pt x="14653" y="15632"/>
                  </a:lnTo>
                  <a:lnTo>
                    <a:pt x="14653" y="15137"/>
                  </a:lnTo>
                  <a:lnTo>
                    <a:pt x="14645" y="15137"/>
                  </a:lnTo>
                  <a:lnTo>
                    <a:pt x="14645" y="14031"/>
                  </a:lnTo>
                  <a:lnTo>
                    <a:pt x="14316" y="14031"/>
                  </a:lnTo>
                  <a:lnTo>
                    <a:pt x="14316" y="15836"/>
                  </a:lnTo>
                  <a:lnTo>
                    <a:pt x="14288" y="15836"/>
                  </a:lnTo>
                  <a:lnTo>
                    <a:pt x="14172" y="16447"/>
                  </a:lnTo>
                  <a:lnTo>
                    <a:pt x="14172" y="15953"/>
                  </a:lnTo>
                  <a:lnTo>
                    <a:pt x="14026" y="15953"/>
                  </a:lnTo>
                  <a:lnTo>
                    <a:pt x="14026" y="12314"/>
                  </a:lnTo>
                  <a:lnTo>
                    <a:pt x="13711" y="12401"/>
                  </a:lnTo>
                  <a:lnTo>
                    <a:pt x="13711" y="12721"/>
                  </a:lnTo>
                  <a:lnTo>
                    <a:pt x="13700" y="12721"/>
                  </a:lnTo>
                  <a:lnTo>
                    <a:pt x="13700" y="13216"/>
                  </a:lnTo>
                  <a:lnTo>
                    <a:pt x="13692" y="13216"/>
                  </a:lnTo>
                  <a:lnTo>
                    <a:pt x="13692" y="14322"/>
                  </a:lnTo>
                  <a:lnTo>
                    <a:pt x="13624" y="14322"/>
                  </a:lnTo>
                  <a:lnTo>
                    <a:pt x="13624" y="16739"/>
                  </a:lnTo>
                  <a:lnTo>
                    <a:pt x="13461" y="16739"/>
                  </a:lnTo>
                  <a:lnTo>
                    <a:pt x="13461" y="17641"/>
                  </a:lnTo>
                  <a:lnTo>
                    <a:pt x="13441" y="17641"/>
                  </a:lnTo>
                  <a:lnTo>
                    <a:pt x="13441" y="15021"/>
                  </a:lnTo>
                  <a:lnTo>
                    <a:pt x="13430" y="15021"/>
                  </a:lnTo>
                  <a:lnTo>
                    <a:pt x="13430" y="14439"/>
                  </a:lnTo>
                  <a:lnTo>
                    <a:pt x="13410" y="14439"/>
                  </a:lnTo>
                  <a:lnTo>
                    <a:pt x="13410" y="13711"/>
                  </a:lnTo>
                  <a:lnTo>
                    <a:pt x="13374" y="13333"/>
                  </a:lnTo>
                  <a:lnTo>
                    <a:pt x="13374" y="8995"/>
                  </a:lnTo>
                  <a:lnTo>
                    <a:pt x="13143" y="8267"/>
                  </a:lnTo>
                  <a:lnTo>
                    <a:pt x="12814" y="9082"/>
                  </a:lnTo>
                  <a:lnTo>
                    <a:pt x="12814" y="15429"/>
                  </a:lnTo>
                  <a:lnTo>
                    <a:pt x="12795" y="15429"/>
                  </a:lnTo>
                  <a:lnTo>
                    <a:pt x="12795" y="18165"/>
                  </a:lnTo>
                  <a:lnTo>
                    <a:pt x="12778" y="18165"/>
                  </a:lnTo>
                  <a:lnTo>
                    <a:pt x="12778" y="15953"/>
                  </a:lnTo>
                  <a:lnTo>
                    <a:pt x="12767" y="15836"/>
                  </a:lnTo>
                  <a:lnTo>
                    <a:pt x="12767" y="14235"/>
                  </a:lnTo>
                  <a:lnTo>
                    <a:pt x="12758" y="13624"/>
                  </a:lnTo>
                  <a:lnTo>
                    <a:pt x="12747" y="13915"/>
                  </a:lnTo>
                  <a:lnTo>
                    <a:pt x="12699" y="12605"/>
                  </a:lnTo>
                  <a:lnTo>
                    <a:pt x="12660" y="13915"/>
                  </a:lnTo>
                  <a:lnTo>
                    <a:pt x="12651" y="13711"/>
                  </a:lnTo>
                  <a:lnTo>
                    <a:pt x="12651" y="4949"/>
                  </a:lnTo>
                  <a:lnTo>
                    <a:pt x="12410" y="4337"/>
                  </a:lnTo>
                  <a:lnTo>
                    <a:pt x="12112" y="5153"/>
                  </a:lnTo>
                  <a:lnTo>
                    <a:pt x="12112" y="16244"/>
                  </a:lnTo>
                  <a:lnTo>
                    <a:pt x="12075" y="16244"/>
                  </a:lnTo>
                  <a:lnTo>
                    <a:pt x="12075" y="14119"/>
                  </a:lnTo>
                  <a:lnTo>
                    <a:pt x="12044" y="14119"/>
                  </a:lnTo>
                  <a:lnTo>
                    <a:pt x="12044" y="13333"/>
                  </a:lnTo>
                  <a:lnTo>
                    <a:pt x="12016" y="13333"/>
                  </a:lnTo>
                  <a:lnTo>
                    <a:pt x="12016" y="12809"/>
                  </a:lnTo>
                  <a:lnTo>
                    <a:pt x="11603" y="12809"/>
                  </a:lnTo>
                  <a:lnTo>
                    <a:pt x="11603" y="13420"/>
                  </a:lnTo>
                  <a:lnTo>
                    <a:pt x="11583" y="13420"/>
                  </a:lnTo>
                  <a:lnTo>
                    <a:pt x="11583" y="14119"/>
                  </a:lnTo>
                  <a:lnTo>
                    <a:pt x="11535" y="14119"/>
                  </a:lnTo>
                  <a:lnTo>
                    <a:pt x="11535" y="16447"/>
                  </a:lnTo>
                  <a:lnTo>
                    <a:pt x="11507" y="15545"/>
                  </a:lnTo>
                  <a:lnTo>
                    <a:pt x="11468" y="15545"/>
                  </a:lnTo>
                  <a:lnTo>
                    <a:pt x="11468" y="13012"/>
                  </a:lnTo>
                  <a:lnTo>
                    <a:pt x="11440" y="12809"/>
                  </a:lnTo>
                  <a:lnTo>
                    <a:pt x="11440" y="11615"/>
                  </a:lnTo>
                  <a:lnTo>
                    <a:pt x="11411" y="11615"/>
                  </a:lnTo>
                  <a:lnTo>
                    <a:pt x="11411" y="11295"/>
                  </a:lnTo>
                  <a:lnTo>
                    <a:pt x="11217" y="10305"/>
                  </a:lnTo>
                  <a:lnTo>
                    <a:pt x="11015" y="11295"/>
                  </a:lnTo>
                  <a:lnTo>
                    <a:pt x="11015" y="11615"/>
                  </a:lnTo>
                  <a:lnTo>
                    <a:pt x="10979" y="11615"/>
                  </a:lnTo>
                  <a:lnTo>
                    <a:pt x="10979" y="12809"/>
                  </a:lnTo>
                  <a:lnTo>
                    <a:pt x="10928" y="12809"/>
                  </a:lnTo>
                  <a:lnTo>
                    <a:pt x="10928" y="16651"/>
                  </a:lnTo>
                  <a:lnTo>
                    <a:pt x="10911" y="16651"/>
                  </a:lnTo>
                  <a:lnTo>
                    <a:pt x="10911" y="16156"/>
                  </a:lnTo>
                  <a:lnTo>
                    <a:pt x="10880" y="16156"/>
                  </a:lnTo>
                  <a:lnTo>
                    <a:pt x="10880" y="15137"/>
                  </a:lnTo>
                  <a:lnTo>
                    <a:pt x="10860" y="15137"/>
                  </a:lnTo>
                  <a:lnTo>
                    <a:pt x="10860" y="14817"/>
                  </a:lnTo>
                  <a:lnTo>
                    <a:pt x="10844" y="14817"/>
                  </a:lnTo>
                  <a:lnTo>
                    <a:pt x="10844" y="14526"/>
                  </a:lnTo>
                  <a:lnTo>
                    <a:pt x="10832" y="14526"/>
                  </a:lnTo>
                  <a:lnTo>
                    <a:pt x="10832" y="10509"/>
                  </a:lnTo>
                  <a:lnTo>
                    <a:pt x="10804" y="10392"/>
                  </a:lnTo>
                  <a:lnTo>
                    <a:pt x="10630" y="10392"/>
                  </a:lnTo>
                  <a:lnTo>
                    <a:pt x="10630" y="16855"/>
                  </a:lnTo>
                  <a:lnTo>
                    <a:pt x="10526" y="16855"/>
                  </a:lnTo>
                  <a:lnTo>
                    <a:pt x="10526" y="19358"/>
                  </a:lnTo>
                  <a:lnTo>
                    <a:pt x="10487" y="19358"/>
                  </a:lnTo>
                  <a:lnTo>
                    <a:pt x="10487" y="6666"/>
                  </a:lnTo>
                  <a:lnTo>
                    <a:pt x="10478" y="6666"/>
                  </a:lnTo>
                  <a:lnTo>
                    <a:pt x="10467" y="6579"/>
                  </a:lnTo>
                  <a:lnTo>
                    <a:pt x="10113" y="6579"/>
                  </a:lnTo>
                  <a:lnTo>
                    <a:pt x="10113" y="6666"/>
                  </a:lnTo>
                  <a:lnTo>
                    <a:pt x="10101" y="6666"/>
                  </a:lnTo>
                  <a:lnTo>
                    <a:pt x="10093" y="16535"/>
                  </a:lnTo>
                  <a:lnTo>
                    <a:pt x="9995" y="16447"/>
                  </a:lnTo>
                  <a:lnTo>
                    <a:pt x="9995" y="16331"/>
                  </a:lnTo>
                  <a:lnTo>
                    <a:pt x="9919" y="16331"/>
                  </a:lnTo>
                  <a:lnTo>
                    <a:pt x="9910" y="11906"/>
                  </a:lnTo>
                  <a:lnTo>
                    <a:pt x="9910" y="11411"/>
                  </a:lnTo>
                  <a:lnTo>
                    <a:pt x="9862" y="11411"/>
                  </a:lnTo>
                  <a:lnTo>
                    <a:pt x="9862" y="6754"/>
                  </a:lnTo>
                  <a:lnTo>
                    <a:pt x="9629" y="6754"/>
                  </a:lnTo>
                  <a:lnTo>
                    <a:pt x="9629" y="11295"/>
                  </a:lnTo>
                  <a:lnTo>
                    <a:pt x="9525" y="11295"/>
                  </a:lnTo>
                  <a:lnTo>
                    <a:pt x="9525" y="8675"/>
                  </a:lnTo>
                  <a:lnTo>
                    <a:pt x="9168" y="8675"/>
                  </a:lnTo>
                  <a:lnTo>
                    <a:pt x="9168" y="1630"/>
                  </a:lnTo>
                  <a:lnTo>
                    <a:pt x="9129" y="1019"/>
                  </a:lnTo>
                  <a:lnTo>
                    <a:pt x="9120" y="932"/>
                  </a:lnTo>
                  <a:lnTo>
                    <a:pt x="8898" y="1019"/>
                  </a:lnTo>
                  <a:lnTo>
                    <a:pt x="8878" y="1135"/>
                  </a:lnTo>
                  <a:lnTo>
                    <a:pt x="8870" y="1223"/>
                  </a:lnTo>
                  <a:lnTo>
                    <a:pt x="8870" y="1834"/>
                  </a:lnTo>
                  <a:lnTo>
                    <a:pt x="8862" y="1921"/>
                  </a:lnTo>
                  <a:lnTo>
                    <a:pt x="8862" y="2125"/>
                  </a:lnTo>
                  <a:lnTo>
                    <a:pt x="8850" y="14322"/>
                  </a:lnTo>
                  <a:lnTo>
                    <a:pt x="8811" y="13333"/>
                  </a:lnTo>
                  <a:lnTo>
                    <a:pt x="8811" y="11091"/>
                  </a:lnTo>
                  <a:lnTo>
                    <a:pt x="8802" y="9781"/>
                  </a:lnTo>
                  <a:lnTo>
                    <a:pt x="8802" y="6754"/>
                  </a:lnTo>
                  <a:lnTo>
                    <a:pt x="8794" y="6754"/>
                  </a:lnTo>
                  <a:lnTo>
                    <a:pt x="8783" y="6666"/>
                  </a:lnTo>
                  <a:lnTo>
                    <a:pt x="8774" y="6579"/>
                  </a:lnTo>
                  <a:lnTo>
                    <a:pt x="8774" y="6463"/>
                  </a:lnTo>
                  <a:lnTo>
                    <a:pt x="8763" y="6375"/>
                  </a:lnTo>
                  <a:lnTo>
                    <a:pt x="8755" y="6375"/>
                  </a:lnTo>
                  <a:lnTo>
                    <a:pt x="8755" y="6259"/>
                  </a:lnTo>
                  <a:lnTo>
                    <a:pt x="8746" y="6259"/>
                  </a:lnTo>
                  <a:lnTo>
                    <a:pt x="8746" y="6055"/>
                  </a:lnTo>
                  <a:lnTo>
                    <a:pt x="8668" y="6055"/>
                  </a:lnTo>
                  <a:lnTo>
                    <a:pt x="8668" y="6259"/>
                  </a:lnTo>
                  <a:lnTo>
                    <a:pt x="8648" y="6259"/>
                  </a:lnTo>
                  <a:lnTo>
                    <a:pt x="8648" y="6375"/>
                  </a:lnTo>
                  <a:lnTo>
                    <a:pt x="8639" y="6463"/>
                  </a:lnTo>
                  <a:lnTo>
                    <a:pt x="8639" y="6579"/>
                  </a:lnTo>
                  <a:lnTo>
                    <a:pt x="8620" y="6666"/>
                  </a:lnTo>
                  <a:lnTo>
                    <a:pt x="8620" y="6754"/>
                  </a:lnTo>
                  <a:lnTo>
                    <a:pt x="8611" y="6754"/>
                  </a:lnTo>
                  <a:lnTo>
                    <a:pt x="8611" y="9781"/>
                  </a:lnTo>
                  <a:lnTo>
                    <a:pt x="8600" y="11091"/>
                  </a:lnTo>
                  <a:lnTo>
                    <a:pt x="8600" y="14119"/>
                  </a:lnTo>
                  <a:lnTo>
                    <a:pt x="8580" y="14730"/>
                  </a:lnTo>
                  <a:lnTo>
                    <a:pt x="8544" y="14730"/>
                  </a:lnTo>
                  <a:lnTo>
                    <a:pt x="8544" y="14817"/>
                  </a:lnTo>
                  <a:lnTo>
                    <a:pt x="8524" y="14817"/>
                  </a:lnTo>
                  <a:lnTo>
                    <a:pt x="8524" y="4250"/>
                  </a:lnTo>
                  <a:lnTo>
                    <a:pt x="8398" y="3843"/>
                  </a:lnTo>
                  <a:lnTo>
                    <a:pt x="8389" y="4454"/>
                  </a:lnTo>
                  <a:lnTo>
                    <a:pt x="8389" y="11295"/>
                  </a:lnTo>
                  <a:lnTo>
                    <a:pt x="8322" y="11411"/>
                  </a:lnTo>
                  <a:lnTo>
                    <a:pt x="8322" y="10713"/>
                  </a:lnTo>
                  <a:lnTo>
                    <a:pt x="8330" y="10713"/>
                  </a:lnTo>
                  <a:lnTo>
                    <a:pt x="8330" y="10596"/>
                  </a:lnTo>
                  <a:lnTo>
                    <a:pt x="8341" y="10596"/>
                  </a:lnTo>
                  <a:lnTo>
                    <a:pt x="8330" y="7569"/>
                  </a:lnTo>
                  <a:lnTo>
                    <a:pt x="8322" y="7569"/>
                  </a:lnTo>
                  <a:lnTo>
                    <a:pt x="8215" y="5153"/>
                  </a:lnTo>
                  <a:lnTo>
                    <a:pt x="8111" y="5153"/>
                  </a:lnTo>
                  <a:lnTo>
                    <a:pt x="8012" y="7569"/>
                  </a:lnTo>
                  <a:lnTo>
                    <a:pt x="7996" y="7569"/>
                  </a:lnTo>
                  <a:lnTo>
                    <a:pt x="7996" y="10713"/>
                  </a:lnTo>
                  <a:lnTo>
                    <a:pt x="8004" y="10713"/>
                  </a:lnTo>
                  <a:lnTo>
                    <a:pt x="8004" y="16739"/>
                  </a:lnTo>
                  <a:lnTo>
                    <a:pt x="7984" y="16739"/>
                  </a:lnTo>
                  <a:lnTo>
                    <a:pt x="7984" y="19358"/>
                  </a:lnTo>
                  <a:lnTo>
                    <a:pt x="7965" y="19358"/>
                  </a:lnTo>
                  <a:lnTo>
                    <a:pt x="7965" y="18573"/>
                  </a:lnTo>
                  <a:lnTo>
                    <a:pt x="7956" y="18573"/>
                  </a:lnTo>
                  <a:lnTo>
                    <a:pt x="7956" y="14322"/>
                  </a:lnTo>
                  <a:lnTo>
                    <a:pt x="7965" y="14322"/>
                  </a:lnTo>
                  <a:lnTo>
                    <a:pt x="7965" y="9199"/>
                  </a:lnTo>
                  <a:lnTo>
                    <a:pt x="7945" y="9082"/>
                  </a:lnTo>
                  <a:lnTo>
                    <a:pt x="7945" y="7365"/>
                  </a:lnTo>
                  <a:lnTo>
                    <a:pt x="7928" y="7365"/>
                  </a:lnTo>
                  <a:lnTo>
                    <a:pt x="7917" y="7278"/>
                  </a:lnTo>
                  <a:lnTo>
                    <a:pt x="7889" y="7278"/>
                  </a:lnTo>
                  <a:lnTo>
                    <a:pt x="7861" y="7161"/>
                  </a:lnTo>
                  <a:lnTo>
                    <a:pt x="7841" y="7278"/>
                  </a:lnTo>
                  <a:lnTo>
                    <a:pt x="7802" y="7278"/>
                  </a:lnTo>
                  <a:lnTo>
                    <a:pt x="7802" y="7365"/>
                  </a:lnTo>
                  <a:lnTo>
                    <a:pt x="7782" y="7365"/>
                  </a:lnTo>
                  <a:lnTo>
                    <a:pt x="7782" y="9082"/>
                  </a:lnTo>
                  <a:lnTo>
                    <a:pt x="7762" y="9199"/>
                  </a:lnTo>
                  <a:lnTo>
                    <a:pt x="7762" y="14322"/>
                  </a:lnTo>
                  <a:lnTo>
                    <a:pt x="7774" y="14322"/>
                  </a:lnTo>
                  <a:lnTo>
                    <a:pt x="7774" y="18573"/>
                  </a:lnTo>
                  <a:lnTo>
                    <a:pt x="7734" y="18573"/>
                  </a:lnTo>
                  <a:lnTo>
                    <a:pt x="7734" y="15137"/>
                  </a:lnTo>
                  <a:lnTo>
                    <a:pt x="7639" y="15021"/>
                  </a:lnTo>
                  <a:lnTo>
                    <a:pt x="7630" y="15021"/>
                  </a:lnTo>
                  <a:lnTo>
                    <a:pt x="7630" y="15225"/>
                  </a:lnTo>
                  <a:lnTo>
                    <a:pt x="7580" y="15225"/>
                  </a:lnTo>
                  <a:lnTo>
                    <a:pt x="7580" y="14439"/>
                  </a:lnTo>
                  <a:lnTo>
                    <a:pt x="7571" y="14439"/>
                  </a:lnTo>
                  <a:lnTo>
                    <a:pt x="7571" y="13420"/>
                  </a:lnTo>
                  <a:lnTo>
                    <a:pt x="7495" y="13420"/>
                  </a:lnTo>
                  <a:lnTo>
                    <a:pt x="7495" y="12925"/>
                  </a:lnTo>
                  <a:lnTo>
                    <a:pt x="7436" y="12925"/>
                  </a:lnTo>
                  <a:lnTo>
                    <a:pt x="7436" y="13827"/>
                  </a:lnTo>
                  <a:lnTo>
                    <a:pt x="7428" y="13827"/>
                  </a:lnTo>
                  <a:lnTo>
                    <a:pt x="7428" y="14730"/>
                  </a:lnTo>
                  <a:lnTo>
                    <a:pt x="7416" y="14730"/>
                  </a:lnTo>
                  <a:lnTo>
                    <a:pt x="7416" y="15137"/>
                  </a:lnTo>
                  <a:lnTo>
                    <a:pt x="7397" y="15137"/>
                  </a:lnTo>
                  <a:lnTo>
                    <a:pt x="7397" y="14730"/>
                  </a:lnTo>
                  <a:lnTo>
                    <a:pt x="7380" y="14730"/>
                  </a:lnTo>
                  <a:lnTo>
                    <a:pt x="7380" y="14439"/>
                  </a:lnTo>
                  <a:lnTo>
                    <a:pt x="7360" y="14439"/>
                  </a:lnTo>
                  <a:lnTo>
                    <a:pt x="7360" y="12809"/>
                  </a:lnTo>
                  <a:lnTo>
                    <a:pt x="7262" y="12809"/>
                  </a:lnTo>
                  <a:lnTo>
                    <a:pt x="7262" y="14730"/>
                  </a:lnTo>
                  <a:lnTo>
                    <a:pt x="7253" y="14730"/>
                  </a:lnTo>
                  <a:lnTo>
                    <a:pt x="7253" y="17350"/>
                  </a:lnTo>
                  <a:lnTo>
                    <a:pt x="7206" y="17350"/>
                  </a:lnTo>
                  <a:lnTo>
                    <a:pt x="7206" y="14817"/>
                  </a:lnTo>
                  <a:lnTo>
                    <a:pt x="7186" y="13507"/>
                  </a:lnTo>
                  <a:lnTo>
                    <a:pt x="7186" y="9082"/>
                  </a:lnTo>
                  <a:lnTo>
                    <a:pt x="7166" y="8675"/>
                  </a:lnTo>
                  <a:lnTo>
                    <a:pt x="7166" y="4658"/>
                  </a:lnTo>
                  <a:lnTo>
                    <a:pt x="7158" y="4337"/>
                  </a:lnTo>
                  <a:lnTo>
                    <a:pt x="7147" y="4337"/>
                  </a:lnTo>
                  <a:lnTo>
                    <a:pt x="7147" y="4134"/>
                  </a:lnTo>
                  <a:lnTo>
                    <a:pt x="7138" y="4134"/>
                  </a:lnTo>
                  <a:lnTo>
                    <a:pt x="7138" y="3930"/>
                  </a:lnTo>
                  <a:lnTo>
                    <a:pt x="7130" y="3930"/>
                  </a:lnTo>
                  <a:lnTo>
                    <a:pt x="7130" y="3551"/>
                  </a:lnTo>
                  <a:lnTo>
                    <a:pt x="7023" y="3551"/>
                  </a:lnTo>
                  <a:lnTo>
                    <a:pt x="7023" y="3930"/>
                  </a:lnTo>
                  <a:lnTo>
                    <a:pt x="7003" y="3930"/>
                  </a:lnTo>
                  <a:lnTo>
                    <a:pt x="7003" y="4337"/>
                  </a:lnTo>
                  <a:lnTo>
                    <a:pt x="6995" y="4337"/>
                  </a:lnTo>
                  <a:lnTo>
                    <a:pt x="6984" y="4658"/>
                  </a:lnTo>
                  <a:lnTo>
                    <a:pt x="6984" y="8675"/>
                  </a:lnTo>
                  <a:lnTo>
                    <a:pt x="6964" y="9082"/>
                  </a:lnTo>
                  <a:lnTo>
                    <a:pt x="6964" y="12809"/>
                  </a:lnTo>
                  <a:lnTo>
                    <a:pt x="6936" y="12809"/>
                  </a:lnTo>
                  <a:lnTo>
                    <a:pt x="6936" y="12925"/>
                  </a:lnTo>
                  <a:lnTo>
                    <a:pt x="6927" y="12925"/>
                  </a:lnTo>
                  <a:lnTo>
                    <a:pt x="6927" y="13012"/>
                  </a:lnTo>
                  <a:lnTo>
                    <a:pt x="6916" y="13012"/>
                  </a:lnTo>
                  <a:lnTo>
                    <a:pt x="6916" y="15225"/>
                  </a:lnTo>
                  <a:lnTo>
                    <a:pt x="6908" y="15545"/>
                  </a:lnTo>
                  <a:lnTo>
                    <a:pt x="6908" y="7365"/>
                  </a:lnTo>
                  <a:lnTo>
                    <a:pt x="6820" y="7365"/>
                  </a:lnTo>
                  <a:lnTo>
                    <a:pt x="6820" y="7278"/>
                  </a:lnTo>
                  <a:lnTo>
                    <a:pt x="6801" y="7278"/>
                  </a:lnTo>
                  <a:lnTo>
                    <a:pt x="6801" y="7365"/>
                  </a:lnTo>
                  <a:lnTo>
                    <a:pt x="6725" y="7365"/>
                  </a:lnTo>
                  <a:lnTo>
                    <a:pt x="6725" y="7278"/>
                  </a:lnTo>
                  <a:lnTo>
                    <a:pt x="6714" y="7278"/>
                  </a:lnTo>
                  <a:lnTo>
                    <a:pt x="6714" y="7365"/>
                  </a:lnTo>
                  <a:lnTo>
                    <a:pt x="6629" y="7278"/>
                  </a:lnTo>
                  <a:lnTo>
                    <a:pt x="6629" y="8267"/>
                  </a:lnTo>
                  <a:lnTo>
                    <a:pt x="6618" y="8267"/>
                  </a:lnTo>
                  <a:lnTo>
                    <a:pt x="6629" y="9199"/>
                  </a:lnTo>
                  <a:lnTo>
                    <a:pt x="6629" y="13827"/>
                  </a:lnTo>
                  <a:lnTo>
                    <a:pt x="6522" y="13827"/>
                  </a:lnTo>
                  <a:lnTo>
                    <a:pt x="6522" y="14119"/>
                  </a:lnTo>
                  <a:lnTo>
                    <a:pt x="6514" y="14119"/>
                  </a:lnTo>
                  <a:lnTo>
                    <a:pt x="6455" y="14235"/>
                  </a:lnTo>
                  <a:lnTo>
                    <a:pt x="6455" y="15137"/>
                  </a:lnTo>
                  <a:lnTo>
                    <a:pt x="6416" y="15021"/>
                  </a:lnTo>
                  <a:lnTo>
                    <a:pt x="6379" y="15021"/>
                  </a:lnTo>
                  <a:lnTo>
                    <a:pt x="6379" y="8879"/>
                  </a:lnTo>
                  <a:lnTo>
                    <a:pt x="6359" y="8471"/>
                  </a:lnTo>
                  <a:lnTo>
                    <a:pt x="6359" y="8180"/>
                  </a:lnTo>
                  <a:lnTo>
                    <a:pt x="6348" y="8064"/>
                  </a:lnTo>
                  <a:lnTo>
                    <a:pt x="6070" y="8180"/>
                  </a:lnTo>
                  <a:lnTo>
                    <a:pt x="6070" y="16040"/>
                  </a:lnTo>
                  <a:lnTo>
                    <a:pt x="6030" y="16040"/>
                  </a:lnTo>
                  <a:lnTo>
                    <a:pt x="6030" y="16156"/>
                  </a:lnTo>
                  <a:lnTo>
                    <a:pt x="5994" y="15953"/>
                  </a:lnTo>
                  <a:lnTo>
                    <a:pt x="5994" y="2533"/>
                  </a:lnTo>
                  <a:lnTo>
                    <a:pt x="5983" y="2445"/>
                  </a:lnTo>
                  <a:lnTo>
                    <a:pt x="5963" y="2329"/>
                  </a:lnTo>
                  <a:lnTo>
                    <a:pt x="5926" y="2242"/>
                  </a:lnTo>
                  <a:lnTo>
                    <a:pt x="5887" y="2125"/>
                  </a:lnTo>
                  <a:lnTo>
                    <a:pt x="5820" y="2125"/>
                  </a:lnTo>
                  <a:lnTo>
                    <a:pt x="5820" y="1019"/>
                  </a:lnTo>
                  <a:lnTo>
                    <a:pt x="5800" y="0"/>
                  </a:lnTo>
                  <a:lnTo>
                    <a:pt x="5752" y="116"/>
                  </a:lnTo>
                  <a:lnTo>
                    <a:pt x="5713" y="116"/>
                  </a:lnTo>
                  <a:lnTo>
                    <a:pt x="5676" y="204"/>
                  </a:lnTo>
                  <a:lnTo>
                    <a:pt x="5648" y="320"/>
                  </a:lnTo>
                  <a:lnTo>
                    <a:pt x="5628" y="408"/>
                  </a:lnTo>
                  <a:lnTo>
                    <a:pt x="5628" y="17845"/>
                  </a:lnTo>
                  <a:lnTo>
                    <a:pt x="5617" y="17961"/>
                  </a:lnTo>
                  <a:lnTo>
                    <a:pt x="5609" y="17961"/>
                  </a:lnTo>
                  <a:lnTo>
                    <a:pt x="5609" y="15137"/>
                  </a:lnTo>
                  <a:lnTo>
                    <a:pt x="5598" y="14643"/>
                  </a:lnTo>
                  <a:lnTo>
                    <a:pt x="5598" y="14235"/>
                  </a:lnTo>
                  <a:lnTo>
                    <a:pt x="5589" y="13827"/>
                  </a:lnTo>
                  <a:lnTo>
                    <a:pt x="5581" y="13624"/>
                  </a:lnTo>
                  <a:lnTo>
                    <a:pt x="5581" y="13420"/>
                  </a:lnTo>
                  <a:lnTo>
                    <a:pt x="5513" y="13420"/>
                  </a:lnTo>
                  <a:lnTo>
                    <a:pt x="5502" y="13624"/>
                  </a:lnTo>
                  <a:lnTo>
                    <a:pt x="5502" y="13827"/>
                  </a:lnTo>
                  <a:lnTo>
                    <a:pt x="5493" y="14119"/>
                  </a:lnTo>
                  <a:lnTo>
                    <a:pt x="5493" y="14526"/>
                  </a:lnTo>
                  <a:lnTo>
                    <a:pt x="5482" y="9898"/>
                  </a:lnTo>
                  <a:lnTo>
                    <a:pt x="5482" y="8471"/>
                  </a:lnTo>
                  <a:lnTo>
                    <a:pt x="5474" y="8064"/>
                  </a:lnTo>
                  <a:lnTo>
                    <a:pt x="5474" y="7773"/>
                  </a:lnTo>
                  <a:lnTo>
                    <a:pt x="5463" y="7365"/>
                  </a:lnTo>
                  <a:lnTo>
                    <a:pt x="5454" y="6957"/>
                  </a:lnTo>
                  <a:lnTo>
                    <a:pt x="5454" y="6666"/>
                  </a:lnTo>
                  <a:lnTo>
                    <a:pt x="5446" y="6259"/>
                  </a:lnTo>
                  <a:lnTo>
                    <a:pt x="5434" y="5968"/>
                  </a:lnTo>
                  <a:lnTo>
                    <a:pt x="5426" y="5647"/>
                  </a:lnTo>
                  <a:lnTo>
                    <a:pt x="5426" y="5560"/>
                  </a:lnTo>
                  <a:lnTo>
                    <a:pt x="5434" y="5560"/>
                  </a:lnTo>
                  <a:lnTo>
                    <a:pt x="5434" y="5444"/>
                  </a:lnTo>
                  <a:lnTo>
                    <a:pt x="5426" y="5444"/>
                  </a:lnTo>
                  <a:lnTo>
                    <a:pt x="5426" y="5065"/>
                  </a:lnTo>
                  <a:lnTo>
                    <a:pt x="5415" y="4949"/>
                  </a:lnTo>
                  <a:lnTo>
                    <a:pt x="5415" y="4454"/>
                  </a:lnTo>
                  <a:lnTo>
                    <a:pt x="5406" y="4337"/>
                  </a:lnTo>
                  <a:lnTo>
                    <a:pt x="5212" y="4337"/>
                  </a:lnTo>
                  <a:lnTo>
                    <a:pt x="5204" y="4454"/>
                  </a:lnTo>
                  <a:lnTo>
                    <a:pt x="5204" y="5065"/>
                  </a:lnTo>
                  <a:lnTo>
                    <a:pt x="5195" y="5065"/>
                  </a:lnTo>
                  <a:lnTo>
                    <a:pt x="5195" y="5764"/>
                  </a:lnTo>
                  <a:lnTo>
                    <a:pt x="5184" y="5968"/>
                  </a:lnTo>
                  <a:lnTo>
                    <a:pt x="5184" y="6055"/>
                  </a:lnTo>
                  <a:lnTo>
                    <a:pt x="5176" y="6259"/>
                  </a:lnTo>
                  <a:lnTo>
                    <a:pt x="5176" y="6463"/>
                  </a:lnTo>
                  <a:lnTo>
                    <a:pt x="5165" y="6666"/>
                  </a:lnTo>
                  <a:lnTo>
                    <a:pt x="5165" y="6957"/>
                  </a:lnTo>
                  <a:lnTo>
                    <a:pt x="5156" y="7161"/>
                  </a:lnTo>
                  <a:lnTo>
                    <a:pt x="5156" y="7569"/>
                  </a:lnTo>
                  <a:lnTo>
                    <a:pt x="5148" y="7685"/>
                  </a:lnTo>
                  <a:lnTo>
                    <a:pt x="5148" y="8471"/>
                  </a:lnTo>
                  <a:lnTo>
                    <a:pt x="5136" y="8791"/>
                  </a:lnTo>
                  <a:lnTo>
                    <a:pt x="5136" y="9898"/>
                  </a:lnTo>
                  <a:lnTo>
                    <a:pt x="5128" y="14235"/>
                  </a:lnTo>
                  <a:lnTo>
                    <a:pt x="5069" y="14235"/>
                  </a:lnTo>
                  <a:lnTo>
                    <a:pt x="5080" y="2620"/>
                  </a:lnTo>
                  <a:lnTo>
                    <a:pt x="5080" y="1223"/>
                  </a:lnTo>
                  <a:lnTo>
                    <a:pt x="4664" y="1135"/>
                  </a:lnTo>
                  <a:lnTo>
                    <a:pt x="4656" y="1310"/>
                  </a:lnTo>
                  <a:lnTo>
                    <a:pt x="4664" y="2736"/>
                  </a:lnTo>
                  <a:lnTo>
                    <a:pt x="4664" y="14119"/>
                  </a:lnTo>
                  <a:lnTo>
                    <a:pt x="4656" y="14119"/>
                  </a:lnTo>
                  <a:lnTo>
                    <a:pt x="4656" y="13507"/>
                  </a:lnTo>
                  <a:lnTo>
                    <a:pt x="4628" y="13507"/>
                  </a:lnTo>
                  <a:lnTo>
                    <a:pt x="4628" y="12925"/>
                  </a:lnTo>
                  <a:lnTo>
                    <a:pt x="4597" y="12925"/>
                  </a:lnTo>
                  <a:lnTo>
                    <a:pt x="4597" y="12401"/>
                  </a:lnTo>
                  <a:lnTo>
                    <a:pt x="4512" y="12314"/>
                  </a:lnTo>
                  <a:lnTo>
                    <a:pt x="4512" y="11702"/>
                  </a:lnTo>
                  <a:lnTo>
                    <a:pt x="4445" y="11702"/>
                  </a:lnTo>
                  <a:lnTo>
                    <a:pt x="4445" y="12314"/>
                  </a:lnTo>
                  <a:lnTo>
                    <a:pt x="4445" y="10800"/>
                  </a:lnTo>
                  <a:lnTo>
                    <a:pt x="4425" y="8267"/>
                  </a:lnTo>
                  <a:lnTo>
                    <a:pt x="4425" y="7773"/>
                  </a:lnTo>
                  <a:lnTo>
                    <a:pt x="4414" y="7569"/>
                  </a:lnTo>
                  <a:lnTo>
                    <a:pt x="4310" y="7889"/>
                  </a:lnTo>
                  <a:lnTo>
                    <a:pt x="4310" y="8064"/>
                  </a:lnTo>
                  <a:lnTo>
                    <a:pt x="4290" y="8064"/>
                  </a:lnTo>
                  <a:lnTo>
                    <a:pt x="4290" y="7889"/>
                  </a:lnTo>
                  <a:lnTo>
                    <a:pt x="4231" y="7685"/>
                  </a:lnTo>
                  <a:lnTo>
                    <a:pt x="4223" y="8267"/>
                  </a:lnTo>
                  <a:lnTo>
                    <a:pt x="4214" y="10887"/>
                  </a:lnTo>
                  <a:lnTo>
                    <a:pt x="4214" y="13711"/>
                  </a:lnTo>
                  <a:lnTo>
                    <a:pt x="4223" y="15749"/>
                  </a:lnTo>
                  <a:lnTo>
                    <a:pt x="4214" y="15749"/>
                  </a:lnTo>
                  <a:lnTo>
                    <a:pt x="4214" y="15021"/>
                  </a:lnTo>
                  <a:lnTo>
                    <a:pt x="4195" y="15021"/>
                  </a:lnTo>
                  <a:lnTo>
                    <a:pt x="4195" y="14730"/>
                  </a:lnTo>
                  <a:lnTo>
                    <a:pt x="4175" y="14730"/>
                  </a:lnTo>
                  <a:lnTo>
                    <a:pt x="4175" y="14119"/>
                  </a:lnTo>
                  <a:lnTo>
                    <a:pt x="4147" y="14119"/>
                  </a:lnTo>
                  <a:lnTo>
                    <a:pt x="4147" y="14235"/>
                  </a:lnTo>
                  <a:lnTo>
                    <a:pt x="4096" y="14235"/>
                  </a:lnTo>
                  <a:lnTo>
                    <a:pt x="4096" y="14119"/>
                  </a:lnTo>
                  <a:lnTo>
                    <a:pt x="4048" y="14119"/>
                  </a:lnTo>
                  <a:lnTo>
                    <a:pt x="4048" y="13711"/>
                  </a:lnTo>
                  <a:lnTo>
                    <a:pt x="4040" y="13507"/>
                  </a:lnTo>
                  <a:lnTo>
                    <a:pt x="3944" y="13507"/>
                  </a:lnTo>
                  <a:lnTo>
                    <a:pt x="3944" y="14119"/>
                  </a:lnTo>
                  <a:lnTo>
                    <a:pt x="3885" y="14119"/>
                  </a:lnTo>
                  <a:lnTo>
                    <a:pt x="3885" y="14235"/>
                  </a:lnTo>
                  <a:lnTo>
                    <a:pt x="3849" y="14235"/>
                  </a:lnTo>
                  <a:lnTo>
                    <a:pt x="3849" y="14119"/>
                  </a:lnTo>
                  <a:lnTo>
                    <a:pt x="3838" y="14119"/>
                  </a:lnTo>
                  <a:lnTo>
                    <a:pt x="3829" y="14031"/>
                  </a:lnTo>
                  <a:lnTo>
                    <a:pt x="3818" y="14031"/>
                  </a:lnTo>
                  <a:lnTo>
                    <a:pt x="3818" y="14119"/>
                  </a:lnTo>
                  <a:lnTo>
                    <a:pt x="3809" y="14119"/>
                  </a:lnTo>
                  <a:lnTo>
                    <a:pt x="3809" y="14730"/>
                  </a:lnTo>
                  <a:lnTo>
                    <a:pt x="3790" y="14730"/>
                  </a:lnTo>
                  <a:lnTo>
                    <a:pt x="3790" y="15021"/>
                  </a:lnTo>
                  <a:lnTo>
                    <a:pt x="3770" y="15021"/>
                  </a:lnTo>
                  <a:lnTo>
                    <a:pt x="3770" y="15749"/>
                  </a:lnTo>
                  <a:lnTo>
                    <a:pt x="3762" y="15749"/>
                  </a:lnTo>
                  <a:lnTo>
                    <a:pt x="3762" y="8064"/>
                  </a:lnTo>
                  <a:lnTo>
                    <a:pt x="3742" y="7976"/>
                  </a:lnTo>
                  <a:lnTo>
                    <a:pt x="3742" y="6579"/>
                  </a:lnTo>
                  <a:lnTo>
                    <a:pt x="3663" y="6259"/>
                  </a:lnTo>
                  <a:lnTo>
                    <a:pt x="3615" y="6259"/>
                  </a:lnTo>
                  <a:lnTo>
                    <a:pt x="3531" y="6463"/>
                  </a:lnTo>
                  <a:lnTo>
                    <a:pt x="3531" y="7889"/>
                  </a:lnTo>
                  <a:lnTo>
                    <a:pt x="3500" y="7976"/>
                  </a:lnTo>
                  <a:lnTo>
                    <a:pt x="3500" y="10800"/>
                  </a:lnTo>
                  <a:lnTo>
                    <a:pt x="3385" y="10800"/>
                  </a:lnTo>
                  <a:lnTo>
                    <a:pt x="3385" y="1630"/>
                  </a:lnTo>
                  <a:lnTo>
                    <a:pt x="3126" y="1630"/>
                  </a:lnTo>
                  <a:lnTo>
                    <a:pt x="3126" y="10800"/>
                  </a:lnTo>
                  <a:lnTo>
                    <a:pt x="3011" y="10800"/>
                  </a:lnTo>
                  <a:lnTo>
                    <a:pt x="3011" y="10713"/>
                  </a:lnTo>
                  <a:lnTo>
                    <a:pt x="3019" y="10392"/>
                  </a:lnTo>
                  <a:lnTo>
                    <a:pt x="3011" y="10392"/>
                  </a:lnTo>
                  <a:lnTo>
                    <a:pt x="3011" y="8267"/>
                  </a:lnTo>
                  <a:lnTo>
                    <a:pt x="3000" y="8267"/>
                  </a:lnTo>
                  <a:lnTo>
                    <a:pt x="3000" y="7773"/>
                  </a:lnTo>
                  <a:lnTo>
                    <a:pt x="3011" y="7569"/>
                  </a:lnTo>
                  <a:lnTo>
                    <a:pt x="3000" y="7569"/>
                  </a:lnTo>
                  <a:lnTo>
                    <a:pt x="3000" y="6463"/>
                  </a:lnTo>
                  <a:lnTo>
                    <a:pt x="2991" y="6463"/>
                  </a:lnTo>
                  <a:lnTo>
                    <a:pt x="3000" y="6259"/>
                  </a:lnTo>
                  <a:lnTo>
                    <a:pt x="2991" y="6259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5764"/>
                  </a:lnTo>
                  <a:lnTo>
                    <a:pt x="2991" y="5764"/>
                  </a:lnTo>
                  <a:lnTo>
                    <a:pt x="2991" y="5560"/>
                  </a:lnTo>
                  <a:lnTo>
                    <a:pt x="2980" y="5444"/>
                  </a:lnTo>
                  <a:lnTo>
                    <a:pt x="2980" y="5269"/>
                  </a:lnTo>
                  <a:lnTo>
                    <a:pt x="2972" y="5269"/>
                  </a:lnTo>
                  <a:lnTo>
                    <a:pt x="2980" y="5153"/>
                  </a:lnTo>
                  <a:lnTo>
                    <a:pt x="2972" y="5153"/>
                  </a:lnTo>
                  <a:lnTo>
                    <a:pt x="2972" y="4949"/>
                  </a:lnTo>
                  <a:lnTo>
                    <a:pt x="2963" y="4949"/>
                  </a:lnTo>
                  <a:lnTo>
                    <a:pt x="2963" y="4745"/>
                  </a:lnTo>
                  <a:lnTo>
                    <a:pt x="2952" y="4658"/>
                  </a:lnTo>
                  <a:lnTo>
                    <a:pt x="2952" y="4541"/>
                  </a:lnTo>
                  <a:lnTo>
                    <a:pt x="2944" y="4337"/>
                  </a:lnTo>
                  <a:lnTo>
                    <a:pt x="2932" y="4337"/>
                  </a:lnTo>
                  <a:lnTo>
                    <a:pt x="2932" y="4134"/>
                  </a:lnTo>
                  <a:lnTo>
                    <a:pt x="2924" y="4134"/>
                  </a:lnTo>
                  <a:lnTo>
                    <a:pt x="2915" y="3930"/>
                  </a:lnTo>
                  <a:lnTo>
                    <a:pt x="2915" y="3843"/>
                  </a:lnTo>
                  <a:lnTo>
                    <a:pt x="2924" y="3551"/>
                  </a:lnTo>
                  <a:lnTo>
                    <a:pt x="2924" y="3231"/>
                  </a:lnTo>
                  <a:lnTo>
                    <a:pt x="2904" y="3348"/>
                  </a:lnTo>
                  <a:lnTo>
                    <a:pt x="2904" y="2533"/>
                  </a:lnTo>
                  <a:lnTo>
                    <a:pt x="2896" y="3231"/>
                  </a:lnTo>
                  <a:lnTo>
                    <a:pt x="2896" y="3348"/>
                  </a:lnTo>
                  <a:lnTo>
                    <a:pt x="2884" y="3348"/>
                  </a:lnTo>
                  <a:lnTo>
                    <a:pt x="2884" y="3843"/>
                  </a:lnTo>
                  <a:lnTo>
                    <a:pt x="2876" y="4250"/>
                  </a:lnTo>
                  <a:lnTo>
                    <a:pt x="2856" y="4250"/>
                  </a:lnTo>
                  <a:lnTo>
                    <a:pt x="2865" y="4454"/>
                  </a:lnTo>
                  <a:lnTo>
                    <a:pt x="2837" y="4454"/>
                  </a:lnTo>
                  <a:lnTo>
                    <a:pt x="2848" y="4658"/>
                  </a:lnTo>
                  <a:lnTo>
                    <a:pt x="2828" y="4658"/>
                  </a:lnTo>
                  <a:lnTo>
                    <a:pt x="2828" y="4949"/>
                  </a:lnTo>
                  <a:lnTo>
                    <a:pt x="2817" y="4949"/>
                  </a:lnTo>
                  <a:lnTo>
                    <a:pt x="2817" y="5153"/>
                  </a:lnTo>
                  <a:lnTo>
                    <a:pt x="2809" y="5269"/>
                  </a:lnTo>
                  <a:lnTo>
                    <a:pt x="2809" y="6957"/>
                  </a:lnTo>
                  <a:lnTo>
                    <a:pt x="2797" y="7074"/>
                  </a:lnTo>
                  <a:lnTo>
                    <a:pt x="2809" y="7278"/>
                  </a:lnTo>
                  <a:lnTo>
                    <a:pt x="2809" y="7685"/>
                  </a:lnTo>
                  <a:lnTo>
                    <a:pt x="2797" y="7685"/>
                  </a:lnTo>
                  <a:lnTo>
                    <a:pt x="2797" y="9199"/>
                  </a:lnTo>
                  <a:lnTo>
                    <a:pt x="2789" y="9286"/>
                  </a:lnTo>
                  <a:lnTo>
                    <a:pt x="2797" y="9490"/>
                  </a:lnTo>
                  <a:lnTo>
                    <a:pt x="2797" y="10509"/>
                  </a:lnTo>
                  <a:lnTo>
                    <a:pt x="2789" y="10509"/>
                  </a:lnTo>
                  <a:lnTo>
                    <a:pt x="2789" y="13915"/>
                  </a:lnTo>
                  <a:lnTo>
                    <a:pt x="2780" y="13915"/>
                  </a:lnTo>
                  <a:lnTo>
                    <a:pt x="2789" y="14322"/>
                  </a:lnTo>
                  <a:lnTo>
                    <a:pt x="2789" y="16156"/>
                  </a:lnTo>
                  <a:lnTo>
                    <a:pt x="2780" y="16156"/>
                  </a:lnTo>
                  <a:lnTo>
                    <a:pt x="2780" y="17961"/>
                  </a:lnTo>
                  <a:lnTo>
                    <a:pt x="2769" y="17961"/>
                  </a:lnTo>
                  <a:lnTo>
                    <a:pt x="2769" y="10392"/>
                  </a:lnTo>
                  <a:lnTo>
                    <a:pt x="2750" y="10392"/>
                  </a:lnTo>
                  <a:lnTo>
                    <a:pt x="2741" y="10305"/>
                  </a:lnTo>
                  <a:lnTo>
                    <a:pt x="2578" y="10305"/>
                  </a:lnTo>
                  <a:lnTo>
                    <a:pt x="2578" y="10101"/>
                  </a:lnTo>
                  <a:lnTo>
                    <a:pt x="2567" y="10101"/>
                  </a:lnTo>
                  <a:lnTo>
                    <a:pt x="2558" y="10305"/>
                  </a:lnTo>
                  <a:lnTo>
                    <a:pt x="2567" y="10305"/>
                  </a:lnTo>
                  <a:lnTo>
                    <a:pt x="2558" y="10392"/>
                  </a:lnTo>
                  <a:lnTo>
                    <a:pt x="2547" y="10392"/>
                  </a:lnTo>
                  <a:lnTo>
                    <a:pt x="2547" y="9985"/>
                  </a:lnTo>
                  <a:lnTo>
                    <a:pt x="2578" y="9985"/>
                  </a:lnTo>
                  <a:lnTo>
                    <a:pt x="2598" y="10101"/>
                  </a:lnTo>
                  <a:lnTo>
                    <a:pt x="2741" y="10101"/>
                  </a:lnTo>
                  <a:lnTo>
                    <a:pt x="2741" y="10305"/>
                  </a:lnTo>
                  <a:lnTo>
                    <a:pt x="2750" y="10305"/>
                  </a:lnTo>
                  <a:lnTo>
                    <a:pt x="2750" y="9985"/>
                  </a:lnTo>
                  <a:lnTo>
                    <a:pt x="2780" y="9985"/>
                  </a:lnTo>
                  <a:lnTo>
                    <a:pt x="2780" y="9898"/>
                  </a:lnTo>
                  <a:lnTo>
                    <a:pt x="2741" y="9898"/>
                  </a:lnTo>
                  <a:lnTo>
                    <a:pt x="2721" y="9781"/>
                  </a:lnTo>
                  <a:lnTo>
                    <a:pt x="2567" y="9781"/>
                  </a:lnTo>
                  <a:lnTo>
                    <a:pt x="2558" y="9898"/>
                  </a:lnTo>
                  <a:lnTo>
                    <a:pt x="2539" y="9898"/>
                  </a:lnTo>
                  <a:lnTo>
                    <a:pt x="2539" y="8791"/>
                  </a:lnTo>
                  <a:lnTo>
                    <a:pt x="2539" y="10596"/>
                  </a:lnTo>
                  <a:lnTo>
                    <a:pt x="2547" y="10800"/>
                  </a:lnTo>
                  <a:lnTo>
                    <a:pt x="2547" y="17961"/>
                  </a:lnTo>
                  <a:lnTo>
                    <a:pt x="2539" y="17961"/>
                  </a:lnTo>
                  <a:lnTo>
                    <a:pt x="2539" y="17757"/>
                  </a:lnTo>
                  <a:lnTo>
                    <a:pt x="2519" y="17757"/>
                  </a:lnTo>
                  <a:lnTo>
                    <a:pt x="2511" y="9781"/>
                  </a:lnTo>
                  <a:lnTo>
                    <a:pt x="2499" y="9781"/>
                  </a:lnTo>
                  <a:lnTo>
                    <a:pt x="2499" y="9374"/>
                  </a:lnTo>
                  <a:lnTo>
                    <a:pt x="2511" y="9374"/>
                  </a:lnTo>
                  <a:lnTo>
                    <a:pt x="2511" y="9199"/>
                  </a:lnTo>
                  <a:lnTo>
                    <a:pt x="2499" y="9199"/>
                  </a:lnTo>
                  <a:lnTo>
                    <a:pt x="2499" y="8267"/>
                  </a:lnTo>
                  <a:lnTo>
                    <a:pt x="2452" y="8064"/>
                  </a:lnTo>
                  <a:lnTo>
                    <a:pt x="2432" y="8180"/>
                  </a:lnTo>
                  <a:lnTo>
                    <a:pt x="2404" y="8180"/>
                  </a:lnTo>
                  <a:lnTo>
                    <a:pt x="2384" y="8384"/>
                  </a:lnTo>
                  <a:lnTo>
                    <a:pt x="2384" y="8471"/>
                  </a:lnTo>
                  <a:lnTo>
                    <a:pt x="2376" y="8675"/>
                  </a:lnTo>
                  <a:lnTo>
                    <a:pt x="2376" y="9082"/>
                  </a:lnTo>
                  <a:lnTo>
                    <a:pt x="2364" y="9199"/>
                  </a:lnTo>
                  <a:lnTo>
                    <a:pt x="2364" y="9286"/>
                  </a:lnTo>
                  <a:lnTo>
                    <a:pt x="2348" y="9286"/>
                  </a:lnTo>
                  <a:lnTo>
                    <a:pt x="2336" y="9374"/>
                  </a:lnTo>
                  <a:lnTo>
                    <a:pt x="2328" y="9374"/>
                  </a:lnTo>
                  <a:lnTo>
                    <a:pt x="2317" y="9490"/>
                  </a:lnTo>
                  <a:lnTo>
                    <a:pt x="2308" y="9490"/>
                  </a:lnTo>
                  <a:lnTo>
                    <a:pt x="2308" y="14322"/>
                  </a:lnTo>
                  <a:lnTo>
                    <a:pt x="2249" y="13915"/>
                  </a:lnTo>
                  <a:lnTo>
                    <a:pt x="2193" y="13915"/>
                  </a:lnTo>
                  <a:lnTo>
                    <a:pt x="2134" y="14322"/>
                  </a:lnTo>
                  <a:lnTo>
                    <a:pt x="2134" y="14526"/>
                  </a:lnTo>
                  <a:lnTo>
                    <a:pt x="2125" y="14526"/>
                  </a:lnTo>
                  <a:lnTo>
                    <a:pt x="2125" y="11004"/>
                  </a:lnTo>
                  <a:lnTo>
                    <a:pt x="2154" y="10887"/>
                  </a:lnTo>
                  <a:lnTo>
                    <a:pt x="2154" y="10800"/>
                  </a:lnTo>
                  <a:lnTo>
                    <a:pt x="2125" y="10713"/>
                  </a:lnTo>
                  <a:lnTo>
                    <a:pt x="2106" y="10800"/>
                  </a:lnTo>
                  <a:lnTo>
                    <a:pt x="2066" y="10800"/>
                  </a:lnTo>
                  <a:lnTo>
                    <a:pt x="2058" y="10887"/>
                  </a:lnTo>
                  <a:lnTo>
                    <a:pt x="2038" y="10887"/>
                  </a:lnTo>
                  <a:lnTo>
                    <a:pt x="2019" y="11004"/>
                  </a:lnTo>
                  <a:lnTo>
                    <a:pt x="1990" y="11004"/>
                  </a:lnTo>
                  <a:lnTo>
                    <a:pt x="1971" y="11091"/>
                  </a:lnTo>
                  <a:lnTo>
                    <a:pt x="1923" y="11091"/>
                  </a:lnTo>
                  <a:lnTo>
                    <a:pt x="1895" y="11295"/>
                  </a:lnTo>
                  <a:lnTo>
                    <a:pt x="1895" y="11411"/>
                  </a:lnTo>
                  <a:lnTo>
                    <a:pt x="1903" y="11411"/>
                  </a:lnTo>
                  <a:lnTo>
                    <a:pt x="1903" y="11499"/>
                  </a:lnTo>
                  <a:lnTo>
                    <a:pt x="1895" y="11615"/>
                  </a:lnTo>
                  <a:lnTo>
                    <a:pt x="1895" y="14643"/>
                  </a:lnTo>
                  <a:lnTo>
                    <a:pt x="1875" y="14322"/>
                  </a:lnTo>
                  <a:lnTo>
                    <a:pt x="1875" y="12721"/>
                  </a:lnTo>
                  <a:lnTo>
                    <a:pt x="1856" y="12721"/>
                  </a:lnTo>
                  <a:lnTo>
                    <a:pt x="1856" y="11819"/>
                  </a:lnTo>
                  <a:lnTo>
                    <a:pt x="1847" y="10509"/>
                  </a:lnTo>
                  <a:lnTo>
                    <a:pt x="1847" y="12721"/>
                  </a:lnTo>
                  <a:lnTo>
                    <a:pt x="1827" y="12721"/>
                  </a:lnTo>
                  <a:lnTo>
                    <a:pt x="1799" y="12605"/>
                  </a:lnTo>
                  <a:lnTo>
                    <a:pt x="1780" y="12605"/>
                  </a:lnTo>
                  <a:lnTo>
                    <a:pt x="1780" y="11819"/>
                  </a:lnTo>
                  <a:lnTo>
                    <a:pt x="1788" y="11819"/>
                  </a:lnTo>
                  <a:lnTo>
                    <a:pt x="1780" y="11819"/>
                  </a:lnTo>
                  <a:lnTo>
                    <a:pt x="1780" y="11702"/>
                  </a:lnTo>
                  <a:lnTo>
                    <a:pt x="1780" y="12605"/>
                  </a:lnTo>
                  <a:lnTo>
                    <a:pt x="1760" y="12605"/>
                  </a:lnTo>
                  <a:lnTo>
                    <a:pt x="1760" y="12721"/>
                  </a:lnTo>
                  <a:lnTo>
                    <a:pt x="1749" y="12721"/>
                  </a:lnTo>
                  <a:lnTo>
                    <a:pt x="1749" y="14322"/>
                  </a:lnTo>
                  <a:lnTo>
                    <a:pt x="1732" y="14526"/>
                  </a:lnTo>
                  <a:lnTo>
                    <a:pt x="1732" y="12023"/>
                  </a:lnTo>
                  <a:lnTo>
                    <a:pt x="1721" y="11819"/>
                  </a:lnTo>
                  <a:lnTo>
                    <a:pt x="1721" y="11702"/>
                  </a:lnTo>
                  <a:lnTo>
                    <a:pt x="1712" y="11702"/>
                  </a:lnTo>
                  <a:lnTo>
                    <a:pt x="1712" y="11411"/>
                  </a:lnTo>
                  <a:lnTo>
                    <a:pt x="1645" y="11615"/>
                  </a:lnTo>
                  <a:lnTo>
                    <a:pt x="1577" y="12023"/>
                  </a:lnTo>
                  <a:lnTo>
                    <a:pt x="1577" y="11819"/>
                  </a:lnTo>
                  <a:lnTo>
                    <a:pt x="1538" y="11702"/>
                  </a:lnTo>
                  <a:lnTo>
                    <a:pt x="1529" y="11702"/>
                  </a:lnTo>
                  <a:lnTo>
                    <a:pt x="1498" y="11906"/>
                  </a:lnTo>
                  <a:lnTo>
                    <a:pt x="1490" y="11906"/>
                  </a:lnTo>
                  <a:lnTo>
                    <a:pt x="1470" y="12110"/>
                  </a:lnTo>
                  <a:lnTo>
                    <a:pt x="1470" y="14119"/>
                  </a:lnTo>
                  <a:lnTo>
                    <a:pt x="1414" y="13507"/>
                  </a:lnTo>
                  <a:lnTo>
                    <a:pt x="1366" y="13012"/>
                  </a:lnTo>
                  <a:lnTo>
                    <a:pt x="1366" y="11702"/>
                  </a:lnTo>
                  <a:lnTo>
                    <a:pt x="1355" y="11702"/>
                  </a:lnTo>
                  <a:lnTo>
                    <a:pt x="1355" y="12110"/>
                  </a:lnTo>
                  <a:lnTo>
                    <a:pt x="1347" y="12110"/>
                  </a:lnTo>
                  <a:lnTo>
                    <a:pt x="1347" y="11702"/>
                  </a:lnTo>
                  <a:lnTo>
                    <a:pt x="1347" y="13012"/>
                  </a:lnTo>
                  <a:lnTo>
                    <a:pt x="1335" y="13012"/>
                  </a:lnTo>
                  <a:lnTo>
                    <a:pt x="1335" y="14439"/>
                  </a:lnTo>
                  <a:lnTo>
                    <a:pt x="1288" y="14817"/>
                  </a:lnTo>
                  <a:lnTo>
                    <a:pt x="1288" y="10509"/>
                  </a:lnTo>
                  <a:lnTo>
                    <a:pt x="1268" y="10392"/>
                  </a:lnTo>
                  <a:lnTo>
                    <a:pt x="1268" y="9199"/>
                  </a:lnTo>
                  <a:lnTo>
                    <a:pt x="1260" y="9199"/>
                  </a:lnTo>
                  <a:lnTo>
                    <a:pt x="1260" y="8471"/>
                  </a:lnTo>
                  <a:lnTo>
                    <a:pt x="1240" y="8471"/>
                  </a:lnTo>
                  <a:lnTo>
                    <a:pt x="1240" y="7976"/>
                  </a:lnTo>
                  <a:lnTo>
                    <a:pt x="1220" y="7976"/>
                  </a:lnTo>
                  <a:lnTo>
                    <a:pt x="1220" y="6754"/>
                  </a:lnTo>
                  <a:lnTo>
                    <a:pt x="1212" y="6754"/>
                  </a:lnTo>
                  <a:lnTo>
                    <a:pt x="1212" y="7685"/>
                  </a:lnTo>
                  <a:lnTo>
                    <a:pt x="1200" y="7685"/>
                  </a:lnTo>
                  <a:lnTo>
                    <a:pt x="1200" y="7976"/>
                  </a:lnTo>
                  <a:lnTo>
                    <a:pt x="1192" y="7976"/>
                  </a:lnTo>
                  <a:lnTo>
                    <a:pt x="1192" y="8384"/>
                  </a:lnTo>
                  <a:lnTo>
                    <a:pt x="1096" y="8384"/>
                  </a:lnTo>
                  <a:lnTo>
                    <a:pt x="1018" y="8471"/>
                  </a:lnTo>
                  <a:lnTo>
                    <a:pt x="1018" y="9082"/>
                  </a:lnTo>
                  <a:lnTo>
                    <a:pt x="981" y="9082"/>
                  </a:lnTo>
                  <a:lnTo>
                    <a:pt x="981" y="10305"/>
                  </a:lnTo>
                  <a:lnTo>
                    <a:pt x="942" y="10392"/>
                  </a:lnTo>
                  <a:lnTo>
                    <a:pt x="950" y="17350"/>
                  </a:lnTo>
                  <a:lnTo>
                    <a:pt x="914" y="17554"/>
                  </a:lnTo>
                  <a:lnTo>
                    <a:pt x="902" y="10101"/>
                  </a:lnTo>
                  <a:lnTo>
                    <a:pt x="692" y="10101"/>
                  </a:lnTo>
                  <a:lnTo>
                    <a:pt x="711" y="18369"/>
                  </a:lnTo>
                  <a:lnTo>
                    <a:pt x="692" y="18456"/>
                  </a:lnTo>
                  <a:lnTo>
                    <a:pt x="692" y="13624"/>
                  </a:lnTo>
                  <a:lnTo>
                    <a:pt x="672" y="13624"/>
                  </a:lnTo>
                  <a:lnTo>
                    <a:pt x="672" y="13507"/>
                  </a:lnTo>
                  <a:lnTo>
                    <a:pt x="663" y="13507"/>
                  </a:lnTo>
                  <a:lnTo>
                    <a:pt x="652" y="13420"/>
                  </a:lnTo>
                  <a:lnTo>
                    <a:pt x="576" y="13420"/>
                  </a:lnTo>
                  <a:lnTo>
                    <a:pt x="576" y="13507"/>
                  </a:lnTo>
                  <a:lnTo>
                    <a:pt x="565" y="13507"/>
                  </a:lnTo>
                  <a:lnTo>
                    <a:pt x="576" y="11295"/>
                  </a:lnTo>
                  <a:lnTo>
                    <a:pt x="537" y="11295"/>
                  </a:lnTo>
                  <a:lnTo>
                    <a:pt x="365" y="10887"/>
                  </a:lnTo>
                  <a:lnTo>
                    <a:pt x="346" y="10800"/>
                  </a:lnTo>
                  <a:lnTo>
                    <a:pt x="346" y="13711"/>
                  </a:lnTo>
                  <a:lnTo>
                    <a:pt x="326" y="13711"/>
                  </a:lnTo>
                  <a:lnTo>
                    <a:pt x="326" y="13333"/>
                  </a:lnTo>
                  <a:lnTo>
                    <a:pt x="306" y="13333"/>
                  </a:lnTo>
                  <a:lnTo>
                    <a:pt x="306" y="12023"/>
                  </a:lnTo>
                  <a:lnTo>
                    <a:pt x="298" y="12023"/>
                  </a:lnTo>
                  <a:lnTo>
                    <a:pt x="298" y="11091"/>
                  </a:lnTo>
                  <a:lnTo>
                    <a:pt x="287" y="11091"/>
                  </a:lnTo>
                  <a:lnTo>
                    <a:pt x="287" y="12023"/>
                  </a:lnTo>
                  <a:lnTo>
                    <a:pt x="278" y="12023"/>
                  </a:lnTo>
                  <a:lnTo>
                    <a:pt x="278" y="12314"/>
                  </a:lnTo>
                  <a:lnTo>
                    <a:pt x="171" y="12314"/>
                  </a:lnTo>
                  <a:lnTo>
                    <a:pt x="171" y="12023"/>
                  </a:lnTo>
                  <a:lnTo>
                    <a:pt x="163" y="12023"/>
                  </a:lnTo>
                  <a:lnTo>
                    <a:pt x="163" y="11091"/>
                  </a:lnTo>
                  <a:lnTo>
                    <a:pt x="163" y="12023"/>
                  </a:lnTo>
                  <a:lnTo>
                    <a:pt x="143" y="12023"/>
                  </a:lnTo>
                  <a:lnTo>
                    <a:pt x="143" y="13333"/>
                  </a:lnTo>
                  <a:lnTo>
                    <a:pt x="132" y="13333"/>
                  </a:lnTo>
                  <a:lnTo>
                    <a:pt x="132" y="17059"/>
                  </a:lnTo>
                  <a:lnTo>
                    <a:pt x="104" y="17059"/>
                  </a:lnTo>
                  <a:lnTo>
                    <a:pt x="104" y="17641"/>
                  </a:lnTo>
                  <a:lnTo>
                    <a:pt x="48" y="17641"/>
                  </a:lnTo>
                  <a:lnTo>
                    <a:pt x="48" y="17263"/>
                  </a:lnTo>
                  <a:lnTo>
                    <a:pt x="0" y="1726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059"/>
                  </a:lnTo>
                  <a:lnTo>
                    <a:pt x="21485" y="15953"/>
                  </a:lnTo>
                  <a:close/>
                  <a:moveTo>
                    <a:pt x="1355" y="12518"/>
                  </a:moveTo>
                  <a:lnTo>
                    <a:pt x="1355" y="12197"/>
                  </a:lnTo>
                  <a:lnTo>
                    <a:pt x="1355" y="12518"/>
                  </a:lnTo>
                  <a:close/>
                  <a:moveTo>
                    <a:pt x="1347" y="12110"/>
                  </a:moveTo>
                  <a:lnTo>
                    <a:pt x="1355" y="12110"/>
                  </a:lnTo>
                  <a:lnTo>
                    <a:pt x="1355" y="12314"/>
                  </a:lnTo>
                  <a:lnTo>
                    <a:pt x="1347" y="12110"/>
                  </a:lnTo>
                  <a:close/>
                  <a:moveTo>
                    <a:pt x="1355" y="12401"/>
                  </a:moveTo>
                  <a:lnTo>
                    <a:pt x="1347" y="12518"/>
                  </a:lnTo>
                  <a:lnTo>
                    <a:pt x="1347" y="12197"/>
                  </a:lnTo>
                  <a:lnTo>
                    <a:pt x="1355" y="12401"/>
                  </a:lnTo>
                  <a:close/>
                  <a:moveTo>
                    <a:pt x="1347" y="12605"/>
                  </a:moveTo>
                  <a:lnTo>
                    <a:pt x="1355" y="12401"/>
                  </a:lnTo>
                  <a:lnTo>
                    <a:pt x="1355" y="12605"/>
                  </a:lnTo>
                  <a:lnTo>
                    <a:pt x="1347" y="12605"/>
                  </a:lnTo>
                  <a:close/>
                  <a:moveTo>
                    <a:pt x="1347" y="12605"/>
                  </a:moveTo>
                  <a:lnTo>
                    <a:pt x="1355" y="12605"/>
                  </a:lnTo>
                  <a:lnTo>
                    <a:pt x="1355" y="12809"/>
                  </a:lnTo>
                  <a:lnTo>
                    <a:pt x="1347" y="12605"/>
                  </a:lnTo>
                  <a:close/>
                  <a:moveTo>
                    <a:pt x="1347" y="13012"/>
                  </a:moveTo>
                  <a:lnTo>
                    <a:pt x="1347" y="12721"/>
                  </a:lnTo>
                  <a:lnTo>
                    <a:pt x="1355" y="12809"/>
                  </a:lnTo>
                  <a:lnTo>
                    <a:pt x="1347" y="13012"/>
                  </a:lnTo>
                  <a:close/>
                  <a:moveTo>
                    <a:pt x="1347" y="13012"/>
                  </a:moveTo>
                  <a:lnTo>
                    <a:pt x="1355" y="12925"/>
                  </a:lnTo>
                  <a:lnTo>
                    <a:pt x="1355" y="13012"/>
                  </a:lnTo>
                  <a:lnTo>
                    <a:pt x="1347" y="13012"/>
                  </a:lnTo>
                  <a:close/>
                  <a:moveTo>
                    <a:pt x="1355" y="13012"/>
                  </a:moveTo>
                  <a:lnTo>
                    <a:pt x="1355" y="12605"/>
                  </a:lnTo>
                  <a:lnTo>
                    <a:pt x="1355" y="13012"/>
                  </a:lnTo>
                  <a:close/>
                  <a:moveTo>
                    <a:pt x="3337" y="2242"/>
                  </a:moveTo>
                  <a:lnTo>
                    <a:pt x="3337" y="2329"/>
                  </a:lnTo>
                  <a:lnTo>
                    <a:pt x="3329" y="2736"/>
                  </a:lnTo>
                  <a:lnTo>
                    <a:pt x="3329" y="3231"/>
                  </a:lnTo>
                  <a:lnTo>
                    <a:pt x="3183" y="3231"/>
                  </a:lnTo>
                  <a:lnTo>
                    <a:pt x="3183" y="3144"/>
                  </a:lnTo>
                  <a:lnTo>
                    <a:pt x="3174" y="2736"/>
                  </a:lnTo>
                  <a:lnTo>
                    <a:pt x="3174" y="2242"/>
                  </a:lnTo>
                  <a:lnTo>
                    <a:pt x="3166" y="2038"/>
                  </a:lnTo>
                  <a:lnTo>
                    <a:pt x="3348" y="2038"/>
                  </a:lnTo>
                  <a:lnTo>
                    <a:pt x="3337" y="2242"/>
                  </a:lnTo>
                  <a:close/>
                </a:path>
              </a:pathLst>
            </a:cu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45" name="Rectangle 68"/>
            <p:cNvSpPr/>
            <p:nvPr/>
          </p:nvSpPr>
          <p:spPr>
            <a:xfrm>
              <a:off x="-2" y="1172442"/>
              <a:ext cx="12192006" cy="157915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162793" y="1825301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6932606" y="1825301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2162793" y="3730568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6932606" y="3730568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2162793" y="2355326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2162793" y="4260593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6932606" y="2355326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6932606" y="4260593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162793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31" hasCustomPrompt="1"/>
          </p:nvPr>
        </p:nvSpPr>
        <p:spPr>
          <a:xfrm>
            <a:off x="2162793" y="4381033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32" hasCustomPrompt="1"/>
          </p:nvPr>
        </p:nvSpPr>
        <p:spPr>
          <a:xfrm>
            <a:off x="6932606" y="4381033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33" hasCustomPrompt="1"/>
          </p:nvPr>
        </p:nvSpPr>
        <p:spPr>
          <a:xfrm>
            <a:off x="6932606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2162793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2162793" y="471130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6932606" y="471130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6932606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382296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35"/>
          <p:cNvGrpSpPr/>
          <p:nvPr userDrawn="1"/>
        </p:nvGrpSpPr>
        <p:grpSpPr>
          <a:xfrm>
            <a:off x="-3" y="4106411"/>
            <a:ext cx="12192006" cy="2751594"/>
            <a:chOff x="-1" y="-1"/>
            <a:chExt cx="12192005" cy="2751592"/>
          </a:xfrm>
        </p:grpSpPr>
        <p:sp>
          <p:nvSpPr>
            <p:cNvPr id="44" name="Freeform 9"/>
            <p:cNvSpPr/>
            <p:nvPr/>
          </p:nvSpPr>
          <p:spPr>
            <a:xfrm>
              <a:off x="-2" y="-2"/>
              <a:ext cx="12192007" cy="117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5" y="15953"/>
                  </a:moveTo>
                  <a:lnTo>
                    <a:pt x="21485" y="12023"/>
                  </a:lnTo>
                  <a:lnTo>
                    <a:pt x="21254" y="12925"/>
                  </a:lnTo>
                  <a:lnTo>
                    <a:pt x="21024" y="12925"/>
                  </a:lnTo>
                  <a:lnTo>
                    <a:pt x="21024" y="15225"/>
                  </a:lnTo>
                  <a:lnTo>
                    <a:pt x="20925" y="15225"/>
                  </a:lnTo>
                  <a:lnTo>
                    <a:pt x="20925" y="11208"/>
                  </a:lnTo>
                  <a:lnTo>
                    <a:pt x="20723" y="11208"/>
                  </a:lnTo>
                  <a:lnTo>
                    <a:pt x="20723" y="13711"/>
                  </a:lnTo>
                  <a:lnTo>
                    <a:pt x="20647" y="13711"/>
                  </a:lnTo>
                  <a:lnTo>
                    <a:pt x="20647" y="14934"/>
                  </a:lnTo>
                  <a:lnTo>
                    <a:pt x="20551" y="14934"/>
                  </a:lnTo>
                  <a:lnTo>
                    <a:pt x="20551" y="17845"/>
                  </a:lnTo>
                  <a:lnTo>
                    <a:pt x="20425" y="17845"/>
                  </a:lnTo>
                  <a:lnTo>
                    <a:pt x="20425" y="12023"/>
                  </a:lnTo>
                  <a:lnTo>
                    <a:pt x="20369" y="11702"/>
                  </a:lnTo>
                  <a:lnTo>
                    <a:pt x="20369" y="10392"/>
                  </a:lnTo>
                  <a:lnTo>
                    <a:pt x="20281" y="9985"/>
                  </a:lnTo>
                  <a:lnTo>
                    <a:pt x="20273" y="7889"/>
                  </a:lnTo>
                  <a:lnTo>
                    <a:pt x="20273" y="9985"/>
                  </a:lnTo>
                  <a:lnTo>
                    <a:pt x="20186" y="10392"/>
                  </a:lnTo>
                  <a:lnTo>
                    <a:pt x="20186" y="11702"/>
                  </a:lnTo>
                  <a:lnTo>
                    <a:pt x="20138" y="12110"/>
                  </a:lnTo>
                  <a:lnTo>
                    <a:pt x="20138" y="16651"/>
                  </a:lnTo>
                  <a:lnTo>
                    <a:pt x="19992" y="16651"/>
                  </a:lnTo>
                  <a:lnTo>
                    <a:pt x="19992" y="17466"/>
                  </a:lnTo>
                  <a:lnTo>
                    <a:pt x="19877" y="17466"/>
                  </a:lnTo>
                  <a:lnTo>
                    <a:pt x="19877" y="18660"/>
                  </a:lnTo>
                  <a:lnTo>
                    <a:pt x="19840" y="18660"/>
                  </a:lnTo>
                  <a:lnTo>
                    <a:pt x="19840" y="14643"/>
                  </a:lnTo>
                  <a:lnTo>
                    <a:pt x="19646" y="14643"/>
                  </a:lnTo>
                  <a:lnTo>
                    <a:pt x="19646" y="15836"/>
                  </a:lnTo>
                  <a:lnTo>
                    <a:pt x="19590" y="15836"/>
                  </a:lnTo>
                  <a:lnTo>
                    <a:pt x="19590" y="12721"/>
                  </a:lnTo>
                  <a:lnTo>
                    <a:pt x="19550" y="12721"/>
                  </a:lnTo>
                  <a:lnTo>
                    <a:pt x="19550" y="10596"/>
                  </a:lnTo>
                  <a:lnTo>
                    <a:pt x="19542" y="10596"/>
                  </a:lnTo>
                  <a:lnTo>
                    <a:pt x="19542" y="9985"/>
                  </a:lnTo>
                  <a:lnTo>
                    <a:pt x="19491" y="9985"/>
                  </a:lnTo>
                  <a:lnTo>
                    <a:pt x="19407" y="7889"/>
                  </a:lnTo>
                  <a:lnTo>
                    <a:pt x="19396" y="4134"/>
                  </a:lnTo>
                  <a:lnTo>
                    <a:pt x="19387" y="7889"/>
                  </a:lnTo>
                  <a:lnTo>
                    <a:pt x="19292" y="9898"/>
                  </a:lnTo>
                  <a:lnTo>
                    <a:pt x="19241" y="9898"/>
                  </a:lnTo>
                  <a:lnTo>
                    <a:pt x="19241" y="10509"/>
                  </a:lnTo>
                  <a:lnTo>
                    <a:pt x="19233" y="10596"/>
                  </a:lnTo>
                  <a:lnTo>
                    <a:pt x="19233" y="12721"/>
                  </a:lnTo>
                  <a:lnTo>
                    <a:pt x="19185" y="12721"/>
                  </a:lnTo>
                  <a:lnTo>
                    <a:pt x="19185" y="12925"/>
                  </a:lnTo>
                  <a:lnTo>
                    <a:pt x="19089" y="12605"/>
                  </a:lnTo>
                  <a:lnTo>
                    <a:pt x="19089" y="17059"/>
                  </a:lnTo>
                  <a:lnTo>
                    <a:pt x="19070" y="17059"/>
                  </a:lnTo>
                  <a:lnTo>
                    <a:pt x="19070" y="17466"/>
                  </a:lnTo>
                  <a:lnTo>
                    <a:pt x="19002" y="17466"/>
                  </a:lnTo>
                  <a:lnTo>
                    <a:pt x="19002" y="15137"/>
                  </a:lnTo>
                  <a:lnTo>
                    <a:pt x="18800" y="15137"/>
                  </a:lnTo>
                  <a:lnTo>
                    <a:pt x="18800" y="18049"/>
                  </a:lnTo>
                  <a:lnTo>
                    <a:pt x="18665" y="18049"/>
                  </a:lnTo>
                  <a:lnTo>
                    <a:pt x="18665" y="12809"/>
                  </a:lnTo>
                  <a:lnTo>
                    <a:pt x="18462" y="12809"/>
                  </a:lnTo>
                  <a:lnTo>
                    <a:pt x="18462" y="18369"/>
                  </a:lnTo>
                  <a:lnTo>
                    <a:pt x="18291" y="18369"/>
                  </a:lnTo>
                  <a:lnTo>
                    <a:pt x="18291" y="18049"/>
                  </a:lnTo>
                  <a:lnTo>
                    <a:pt x="18193" y="18049"/>
                  </a:lnTo>
                  <a:lnTo>
                    <a:pt x="18193" y="17350"/>
                  </a:lnTo>
                  <a:lnTo>
                    <a:pt x="18108" y="17350"/>
                  </a:lnTo>
                  <a:lnTo>
                    <a:pt x="18108" y="15429"/>
                  </a:lnTo>
                  <a:lnTo>
                    <a:pt x="18077" y="15429"/>
                  </a:lnTo>
                  <a:lnTo>
                    <a:pt x="18077" y="15341"/>
                  </a:lnTo>
                  <a:lnTo>
                    <a:pt x="17875" y="15341"/>
                  </a:lnTo>
                  <a:lnTo>
                    <a:pt x="17875" y="17554"/>
                  </a:lnTo>
                  <a:lnTo>
                    <a:pt x="17827" y="17554"/>
                  </a:lnTo>
                  <a:lnTo>
                    <a:pt x="17827" y="5065"/>
                  </a:lnTo>
                  <a:lnTo>
                    <a:pt x="17493" y="5065"/>
                  </a:lnTo>
                  <a:lnTo>
                    <a:pt x="17493" y="18456"/>
                  </a:lnTo>
                  <a:lnTo>
                    <a:pt x="17374" y="18456"/>
                  </a:lnTo>
                  <a:lnTo>
                    <a:pt x="17374" y="5065"/>
                  </a:lnTo>
                  <a:lnTo>
                    <a:pt x="17009" y="5065"/>
                  </a:lnTo>
                  <a:lnTo>
                    <a:pt x="17009" y="13129"/>
                  </a:lnTo>
                  <a:lnTo>
                    <a:pt x="16933" y="13129"/>
                  </a:lnTo>
                  <a:lnTo>
                    <a:pt x="16933" y="17350"/>
                  </a:lnTo>
                  <a:lnTo>
                    <a:pt x="16790" y="16535"/>
                  </a:lnTo>
                  <a:lnTo>
                    <a:pt x="16790" y="12809"/>
                  </a:lnTo>
                  <a:lnTo>
                    <a:pt x="16674" y="11702"/>
                  </a:lnTo>
                  <a:lnTo>
                    <a:pt x="16559" y="12809"/>
                  </a:lnTo>
                  <a:lnTo>
                    <a:pt x="16548" y="15021"/>
                  </a:lnTo>
                  <a:lnTo>
                    <a:pt x="16528" y="15021"/>
                  </a:lnTo>
                  <a:lnTo>
                    <a:pt x="16528" y="15545"/>
                  </a:lnTo>
                  <a:lnTo>
                    <a:pt x="16520" y="15545"/>
                  </a:lnTo>
                  <a:lnTo>
                    <a:pt x="16520" y="14119"/>
                  </a:lnTo>
                  <a:lnTo>
                    <a:pt x="16258" y="14119"/>
                  </a:lnTo>
                  <a:lnTo>
                    <a:pt x="16258" y="16535"/>
                  </a:lnTo>
                  <a:lnTo>
                    <a:pt x="16143" y="16535"/>
                  </a:lnTo>
                  <a:lnTo>
                    <a:pt x="16143" y="16942"/>
                  </a:lnTo>
                  <a:lnTo>
                    <a:pt x="16087" y="16942"/>
                  </a:lnTo>
                  <a:lnTo>
                    <a:pt x="16087" y="16535"/>
                  </a:lnTo>
                  <a:lnTo>
                    <a:pt x="16028" y="16535"/>
                  </a:lnTo>
                  <a:lnTo>
                    <a:pt x="16028" y="15225"/>
                  </a:lnTo>
                  <a:lnTo>
                    <a:pt x="15856" y="14643"/>
                  </a:lnTo>
                  <a:lnTo>
                    <a:pt x="15856" y="14322"/>
                  </a:lnTo>
                  <a:lnTo>
                    <a:pt x="15741" y="14322"/>
                  </a:lnTo>
                  <a:lnTo>
                    <a:pt x="15741" y="13915"/>
                  </a:lnTo>
                  <a:lnTo>
                    <a:pt x="15682" y="13915"/>
                  </a:lnTo>
                  <a:lnTo>
                    <a:pt x="15682" y="13624"/>
                  </a:lnTo>
                  <a:lnTo>
                    <a:pt x="15662" y="13507"/>
                  </a:lnTo>
                  <a:lnTo>
                    <a:pt x="15626" y="9490"/>
                  </a:lnTo>
                  <a:lnTo>
                    <a:pt x="15595" y="13624"/>
                  </a:lnTo>
                  <a:lnTo>
                    <a:pt x="15575" y="13624"/>
                  </a:lnTo>
                  <a:lnTo>
                    <a:pt x="15575" y="14439"/>
                  </a:lnTo>
                  <a:lnTo>
                    <a:pt x="15567" y="14439"/>
                  </a:lnTo>
                  <a:lnTo>
                    <a:pt x="15567" y="14643"/>
                  </a:lnTo>
                  <a:lnTo>
                    <a:pt x="15539" y="14643"/>
                  </a:lnTo>
                  <a:lnTo>
                    <a:pt x="15527" y="14730"/>
                  </a:lnTo>
                  <a:lnTo>
                    <a:pt x="15519" y="14730"/>
                  </a:lnTo>
                  <a:lnTo>
                    <a:pt x="15519" y="13915"/>
                  </a:lnTo>
                  <a:lnTo>
                    <a:pt x="15511" y="13915"/>
                  </a:lnTo>
                  <a:lnTo>
                    <a:pt x="15511" y="13420"/>
                  </a:lnTo>
                  <a:lnTo>
                    <a:pt x="15491" y="13420"/>
                  </a:lnTo>
                  <a:lnTo>
                    <a:pt x="15443" y="11906"/>
                  </a:lnTo>
                  <a:lnTo>
                    <a:pt x="15412" y="10392"/>
                  </a:lnTo>
                  <a:lnTo>
                    <a:pt x="15392" y="11906"/>
                  </a:lnTo>
                  <a:lnTo>
                    <a:pt x="15345" y="13333"/>
                  </a:lnTo>
                  <a:lnTo>
                    <a:pt x="15336" y="13333"/>
                  </a:lnTo>
                  <a:lnTo>
                    <a:pt x="15336" y="14322"/>
                  </a:lnTo>
                  <a:lnTo>
                    <a:pt x="15325" y="14322"/>
                  </a:lnTo>
                  <a:lnTo>
                    <a:pt x="15325" y="14817"/>
                  </a:lnTo>
                  <a:lnTo>
                    <a:pt x="15308" y="14817"/>
                  </a:lnTo>
                  <a:lnTo>
                    <a:pt x="15308" y="13711"/>
                  </a:lnTo>
                  <a:lnTo>
                    <a:pt x="15173" y="13711"/>
                  </a:lnTo>
                  <a:lnTo>
                    <a:pt x="15173" y="16855"/>
                  </a:lnTo>
                  <a:lnTo>
                    <a:pt x="15106" y="16855"/>
                  </a:lnTo>
                  <a:lnTo>
                    <a:pt x="15106" y="13012"/>
                  </a:lnTo>
                  <a:lnTo>
                    <a:pt x="14709" y="12925"/>
                  </a:lnTo>
                  <a:lnTo>
                    <a:pt x="14709" y="15953"/>
                  </a:lnTo>
                  <a:lnTo>
                    <a:pt x="14692" y="15953"/>
                  </a:lnTo>
                  <a:lnTo>
                    <a:pt x="14692" y="15632"/>
                  </a:lnTo>
                  <a:lnTo>
                    <a:pt x="14653" y="15632"/>
                  </a:lnTo>
                  <a:lnTo>
                    <a:pt x="14653" y="15137"/>
                  </a:lnTo>
                  <a:lnTo>
                    <a:pt x="14645" y="15137"/>
                  </a:lnTo>
                  <a:lnTo>
                    <a:pt x="14645" y="14031"/>
                  </a:lnTo>
                  <a:lnTo>
                    <a:pt x="14316" y="14031"/>
                  </a:lnTo>
                  <a:lnTo>
                    <a:pt x="14316" y="15836"/>
                  </a:lnTo>
                  <a:lnTo>
                    <a:pt x="14288" y="15836"/>
                  </a:lnTo>
                  <a:lnTo>
                    <a:pt x="14172" y="16447"/>
                  </a:lnTo>
                  <a:lnTo>
                    <a:pt x="14172" y="15953"/>
                  </a:lnTo>
                  <a:lnTo>
                    <a:pt x="14026" y="15953"/>
                  </a:lnTo>
                  <a:lnTo>
                    <a:pt x="14026" y="12314"/>
                  </a:lnTo>
                  <a:lnTo>
                    <a:pt x="13711" y="12401"/>
                  </a:lnTo>
                  <a:lnTo>
                    <a:pt x="13711" y="12721"/>
                  </a:lnTo>
                  <a:lnTo>
                    <a:pt x="13700" y="12721"/>
                  </a:lnTo>
                  <a:lnTo>
                    <a:pt x="13700" y="13216"/>
                  </a:lnTo>
                  <a:lnTo>
                    <a:pt x="13692" y="13216"/>
                  </a:lnTo>
                  <a:lnTo>
                    <a:pt x="13692" y="14322"/>
                  </a:lnTo>
                  <a:lnTo>
                    <a:pt x="13624" y="14322"/>
                  </a:lnTo>
                  <a:lnTo>
                    <a:pt x="13624" y="16739"/>
                  </a:lnTo>
                  <a:lnTo>
                    <a:pt x="13461" y="16739"/>
                  </a:lnTo>
                  <a:lnTo>
                    <a:pt x="13461" y="17641"/>
                  </a:lnTo>
                  <a:lnTo>
                    <a:pt x="13441" y="17641"/>
                  </a:lnTo>
                  <a:lnTo>
                    <a:pt x="13441" y="15021"/>
                  </a:lnTo>
                  <a:lnTo>
                    <a:pt x="13430" y="15021"/>
                  </a:lnTo>
                  <a:lnTo>
                    <a:pt x="13430" y="14439"/>
                  </a:lnTo>
                  <a:lnTo>
                    <a:pt x="13410" y="14439"/>
                  </a:lnTo>
                  <a:lnTo>
                    <a:pt x="13410" y="13711"/>
                  </a:lnTo>
                  <a:lnTo>
                    <a:pt x="13374" y="13333"/>
                  </a:lnTo>
                  <a:lnTo>
                    <a:pt x="13374" y="8995"/>
                  </a:lnTo>
                  <a:lnTo>
                    <a:pt x="13143" y="8267"/>
                  </a:lnTo>
                  <a:lnTo>
                    <a:pt x="12814" y="9082"/>
                  </a:lnTo>
                  <a:lnTo>
                    <a:pt x="12814" y="15429"/>
                  </a:lnTo>
                  <a:lnTo>
                    <a:pt x="12795" y="15429"/>
                  </a:lnTo>
                  <a:lnTo>
                    <a:pt x="12795" y="18165"/>
                  </a:lnTo>
                  <a:lnTo>
                    <a:pt x="12778" y="18165"/>
                  </a:lnTo>
                  <a:lnTo>
                    <a:pt x="12778" y="15953"/>
                  </a:lnTo>
                  <a:lnTo>
                    <a:pt x="12767" y="15836"/>
                  </a:lnTo>
                  <a:lnTo>
                    <a:pt x="12767" y="14235"/>
                  </a:lnTo>
                  <a:lnTo>
                    <a:pt x="12758" y="13624"/>
                  </a:lnTo>
                  <a:lnTo>
                    <a:pt x="12747" y="13915"/>
                  </a:lnTo>
                  <a:lnTo>
                    <a:pt x="12699" y="12605"/>
                  </a:lnTo>
                  <a:lnTo>
                    <a:pt x="12660" y="13915"/>
                  </a:lnTo>
                  <a:lnTo>
                    <a:pt x="12651" y="13711"/>
                  </a:lnTo>
                  <a:lnTo>
                    <a:pt x="12651" y="4949"/>
                  </a:lnTo>
                  <a:lnTo>
                    <a:pt x="12410" y="4337"/>
                  </a:lnTo>
                  <a:lnTo>
                    <a:pt x="12112" y="5153"/>
                  </a:lnTo>
                  <a:lnTo>
                    <a:pt x="12112" y="16244"/>
                  </a:lnTo>
                  <a:lnTo>
                    <a:pt x="12075" y="16244"/>
                  </a:lnTo>
                  <a:lnTo>
                    <a:pt x="12075" y="14119"/>
                  </a:lnTo>
                  <a:lnTo>
                    <a:pt x="12044" y="14119"/>
                  </a:lnTo>
                  <a:lnTo>
                    <a:pt x="12044" y="13333"/>
                  </a:lnTo>
                  <a:lnTo>
                    <a:pt x="12016" y="13333"/>
                  </a:lnTo>
                  <a:lnTo>
                    <a:pt x="12016" y="12809"/>
                  </a:lnTo>
                  <a:lnTo>
                    <a:pt x="11603" y="12809"/>
                  </a:lnTo>
                  <a:lnTo>
                    <a:pt x="11603" y="13420"/>
                  </a:lnTo>
                  <a:lnTo>
                    <a:pt x="11583" y="13420"/>
                  </a:lnTo>
                  <a:lnTo>
                    <a:pt x="11583" y="14119"/>
                  </a:lnTo>
                  <a:lnTo>
                    <a:pt x="11535" y="14119"/>
                  </a:lnTo>
                  <a:lnTo>
                    <a:pt x="11535" y="16447"/>
                  </a:lnTo>
                  <a:lnTo>
                    <a:pt x="11507" y="15545"/>
                  </a:lnTo>
                  <a:lnTo>
                    <a:pt x="11468" y="15545"/>
                  </a:lnTo>
                  <a:lnTo>
                    <a:pt x="11468" y="13012"/>
                  </a:lnTo>
                  <a:lnTo>
                    <a:pt x="11440" y="12809"/>
                  </a:lnTo>
                  <a:lnTo>
                    <a:pt x="11440" y="11615"/>
                  </a:lnTo>
                  <a:lnTo>
                    <a:pt x="11411" y="11615"/>
                  </a:lnTo>
                  <a:lnTo>
                    <a:pt x="11411" y="11295"/>
                  </a:lnTo>
                  <a:lnTo>
                    <a:pt x="11217" y="10305"/>
                  </a:lnTo>
                  <a:lnTo>
                    <a:pt x="11015" y="11295"/>
                  </a:lnTo>
                  <a:lnTo>
                    <a:pt x="11015" y="11615"/>
                  </a:lnTo>
                  <a:lnTo>
                    <a:pt x="10979" y="11615"/>
                  </a:lnTo>
                  <a:lnTo>
                    <a:pt x="10979" y="12809"/>
                  </a:lnTo>
                  <a:lnTo>
                    <a:pt x="10928" y="12809"/>
                  </a:lnTo>
                  <a:lnTo>
                    <a:pt x="10928" y="16651"/>
                  </a:lnTo>
                  <a:lnTo>
                    <a:pt x="10911" y="16651"/>
                  </a:lnTo>
                  <a:lnTo>
                    <a:pt x="10911" y="16156"/>
                  </a:lnTo>
                  <a:lnTo>
                    <a:pt x="10880" y="16156"/>
                  </a:lnTo>
                  <a:lnTo>
                    <a:pt x="10880" y="15137"/>
                  </a:lnTo>
                  <a:lnTo>
                    <a:pt x="10860" y="15137"/>
                  </a:lnTo>
                  <a:lnTo>
                    <a:pt x="10860" y="14817"/>
                  </a:lnTo>
                  <a:lnTo>
                    <a:pt x="10844" y="14817"/>
                  </a:lnTo>
                  <a:lnTo>
                    <a:pt x="10844" y="14526"/>
                  </a:lnTo>
                  <a:lnTo>
                    <a:pt x="10832" y="14526"/>
                  </a:lnTo>
                  <a:lnTo>
                    <a:pt x="10832" y="10509"/>
                  </a:lnTo>
                  <a:lnTo>
                    <a:pt x="10804" y="10392"/>
                  </a:lnTo>
                  <a:lnTo>
                    <a:pt x="10630" y="10392"/>
                  </a:lnTo>
                  <a:lnTo>
                    <a:pt x="10630" y="16855"/>
                  </a:lnTo>
                  <a:lnTo>
                    <a:pt x="10526" y="16855"/>
                  </a:lnTo>
                  <a:lnTo>
                    <a:pt x="10526" y="19358"/>
                  </a:lnTo>
                  <a:lnTo>
                    <a:pt x="10487" y="19358"/>
                  </a:lnTo>
                  <a:lnTo>
                    <a:pt x="10487" y="6666"/>
                  </a:lnTo>
                  <a:lnTo>
                    <a:pt x="10478" y="6666"/>
                  </a:lnTo>
                  <a:lnTo>
                    <a:pt x="10467" y="6579"/>
                  </a:lnTo>
                  <a:lnTo>
                    <a:pt x="10113" y="6579"/>
                  </a:lnTo>
                  <a:lnTo>
                    <a:pt x="10113" y="6666"/>
                  </a:lnTo>
                  <a:lnTo>
                    <a:pt x="10101" y="6666"/>
                  </a:lnTo>
                  <a:lnTo>
                    <a:pt x="10093" y="16535"/>
                  </a:lnTo>
                  <a:lnTo>
                    <a:pt x="9995" y="16447"/>
                  </a:lnTo>
                  <a:lnTo>
                    <a:pt x="9995" y="16331"/>
                  </a:lnTo>
                  <a:lnTo>
                    <a:pt x="9919" y="16331"/>
                  </a:lnTo>
                  <a:lnTo>
                    <a:pt x="9910" y="11906"/>
                  </a:lnTo>
                  <a:lnTo>
                    <a:pt x="9910" y="11411"/>
                  </a:lnTo>
                  <a:lnTo>
                    <a:pt x="9862" y="11411"/>
                  </a:lnTo>
                  <a:lnTo>
                    <a:pt x="9862" y="6754"/>
                  </a:lnTo>
                  <a:lnTo>
                    <a:pt x="9629" y="6754"/>
                  </a:lnTo>
                  <a:lnTo>
                    <a:pt x="9629" y="11295"/>
                  </a:lnTo>
                  <a:lnTo>
                    <a:pt x="9525" y="11295"/>
                  </a:lnTo>
                  <a:lnTo>
                    <a:pt x="9525" y="8675"/>
                  </a:lnTo>
                  <a:lnTo>
                    <a:pt x="9168" y="8675"/>
                  </a:lnTo>
                  <a:lnTo>
                    <a:pt x="9168" y="1630"/>
                  </a:lnTo>
                  <a:lnTo>
                    <a:pt x="9129" y="1019"/>
                  </a:lnTo>
                  <a:lnTo>
                    <a:pt x="9120" y="932"/>
                  </a:lnTo>
                  <a:lnTo>
                    <a:pt x="8898" y="1019"/>
                  </a:lnTo>
                  <a:lnTo>
                    <a:pt x="8878" y="1135"/>
                  </a:lnTo>
                  <a:lnTo>
                    <a:pt x="8870" y="1223"/>
                  </a:lnTo>
                  <a:lnTo>
                    <a:pt x="8870" y="1834"/>
                  </a:lnTo>
                  <a:lnTo>
                    <a:pt x="8862" y="1921"/>
                  </a:lnTo>
                  <a:lnTo>
                    <a:pt x="8862" y="2125"/>
                  </a:lnTo>
                  <a:lnTo>
                    <a:pt x="8850" y="14322"/>
                  </a:lnTo>
                  <a:lnTo>
                    <a:pt x="8811" y="13333"/>
                  </a:lnTo>
                  <a:lnTo>
                    <a:pt x="8811" y="11091"/>
                  </a:lnTo>
                  <a:lnTo>
                    <a:pt x="8802" y="9781"/>
                  </a:lnTo>
                  <a:lnTo>
                    <a:pt x="8802" y="6754"/>
                  </a:lnTo>
                  <a:lnTo>
                    <a:pt x="8794" y="6754"/>
                  </a:lnTo>
                  <a:lnTo>
                    <a:pt x="8783" y="6666"/>
                  </a:lnTo>
                  <a:lnTo>
                    <a:pt x="8774" y="6579"/>
                  </a:lnTo>
                  <a:lnTo>
                    <a:pt x="8774" y="6463"/>
                  </a:lnTo>
                  <a:lnTo>
                    <a:pt x="8763" y="6375"/>
                  </a:lnTo>
                  <a:lnTo>
                    <a:pt x="8755" y="6375"/>
                  </a:lnTo>
                  <a:lnTo>
                    <a:pt x="8755" y="6259"/>
                  </a:lnTo>
                  <a:lnTo>
                    <a:pt x="8746" y="6259"/>
                  </a:lnTo>
                  <a:lnTo>
                    <a:pt x="8746" y="6055"/>
                  </a:lnTo>
                  <a:lnTo>
                    <a:pt x="8668" y="6055"/>
                  </a:lnTo>
                  <a:lnTo>
                    <a:pt x="8668" y="6259"/>
                  </a:lnTo>
                  <a:lnTo>
                    <a:pt x="8648" y="6259"/>
                  </a:lnTo>
                  <a:lnTo>
                    <a:pt x="8648" y="6375"/>
                  </a:lnTo>
                  <a:lnTo>
                    <a:pt x="8639" y="6463"/>
                  </a:lnTo>
                  <a:lnTo>
                    <a:pt x="8639" y="6579"/>
                  </a:lnTo>
                  <a:lnTo>
                    <a:pt x="8620" y="6666"/>
                  </a:lnTo>
                  <a:lnTo>
                    <a:pt x="8620" y="6754"/>
                  </a:lnTo>
                  <a:lnTo>
                    <a:pt x="8611" y="6754"/>
                  </a:lnTo>
                  <a:lnTo>
                    <a:pt x="8611" y="9781"/>
                  </a:lnTo>
                  <a:lnTo>
                    <a:pt x="8600" y="11091"/>
                  </a:lnTo>
                  <a:lnTo>
                    <a:pt x="8600" y="14119"/>
                  </a:lnTo>
                  <a:lnTo>
                    <a:pt x="8580" y="14730"/>
                  </a:lnTo>
                  <a:lnTo>
                    <a:pt x="8544" y="14730"/>
                  </a:lnTo>
                  <a:lnTo>
                    <a:pt x="8544" y="14817"/>
                  </a:lnTo>
                  <a:lnTo>
                    <a:pt x="8524" y="14817"/>
                  </a:lnTo>
                  <a:lnTo>
                    <a:pt x="8524" y="4250"/>
                  </a:lnTo>
                  <a:lnTo>
                    <a:pt x="8398" y="3843"/>
                  </a:lnTo>
                  <a:lnTo>
                    <a:pt x="8389" y="4454"/>
                  </a:lnTo>
                  <a:lnTo>
                    <a:pt x="8389" y="11295"/>
                  </a:lnTo>
                  <a:lnTo>
                    <a:pt x="8322" y="11411"/>
                  </a:lnTo>
                  <a:lnTo>
                    <a:pt x="8322" y="10713"/>
                  </a:lnTo>
                  <a:lnTo>
                    <a:pt x="8330" y="10713"/>
                  </a:lnTo>
                  <a:lnTo>
                    <a:pt x="8330" y="10596"/>
                  </a:lnTo>
                  <a:lnTo>
                    <a:pt x="8341" y="10596"/>
                  </a:lnTo>
                  <a:lnTo>
                    <a:pt x="8330" y="7569"/>
                  </a:lnTo>
                  <a:lnTo>
                    <a:pt x="8322" y="7569"/>
                  </a:lnTo>
                  <a:lnTo>
                    <a:pt x="8215" y="5153"/>
                  </a:lnTo>
                  <a:lnTo>
                    <a:pt x="8111" y="5153"/>
                  </a:lnTo>
                  <a:lnTo>
                    <a:pt x="8012" y="7569"/>
                  </a:lnTo>
                  <a:lnTo>
                    <a:pt x="7996" y="7569"/>
                  </a:lnTo>
                  <a:lnTo>
                    <a:pt x="7996" y="10713"/>
                  </a:lnTo>
                  <a:lnTo>
                    <a:pt x="8004" y="10713"/>
                  </a:lnTo>
                  <a:lnTo>
                    <a:pt x="8004" y="16739"/>
                  </a:lnTo>
                  <a:lnTo>
                    <a:pt x="7984" y="16739"/>
                  </a:lnTo>
                  <a:lnTo>
                    <a:pt x="7984" y="19358"/>
                  </a:lnTo>
                  <a:lnTo>
                    <a:pt x="7965" y="19358"/>
                  </a:lnTo>
                  <a:lnTo>
                    <a:pt x="7965" y="18573"/>
                  </a:lnTo>
                  <a:lnTo>
                    <a:pt x="7956" y="18573"/>
                  </a:lnTo>
                  <a:lnTo>
                    <a:pt x="7956" y="14322"/>
                  </a:lnTo>
                  <a:lnTo>
                    <a:pt x="7965" y="14322"/>
                  </a:lnTo>
                  <a:lnTo>
                    <a:pt x="7965" y="9199"/>
                  </a:lnTo>
                  <a:lnTo>
                    <a:pt x="7945" y="9082"/>
                  </a:lnTo>
                  <a:lnTo>
                    <a:pt x="7945" y="7365"/>
                  </a:lnTo>
                  <a:lnTo>
                    <a:pt x="7928" y="7365"/>
                  </a:lnTo>
                  <a:lnTo>
                    <a:pt x="7917" y="7278"/>
                  </a:lnTo>
                  <a:lnTo>
                    <a:pt x="7889" y="7278"/>
                  </a:lnTo>
                  <a:lnTo>
                    <a:pt x="7861" y="7161"/>
                  </a:lnTo>
                  <a:lnTo>
                    <a:pt x="7841" y="7278"/>
                  </a:lnTo>
                  <a:lnTo>
                    <a:pt x="7802" y="7278"/>
                  </a:lnTo>
                  <a:lnTo>
                    <a:pt x="7802" y="7365"/>
                  </a:lnTo>
                  <a:lnTo>
                    <a:pt x="7782" y="7365"/>
                  </a:lnTo>
                  <a:lnTo>
                    <a:pt x="7782" y="9082"/>
                  </a:lnTo>
                  <a:lnTo>
                    <a:pt x="7762" y="9199"/>
                  </a:lnTo>
                  <a:lnTo>
                    <a:pt x="7762" y="14322"/>
                  </a:lnTo>
                  <a:lnTo>
                    <a:pt x="7774" y="14322"/>
                  </a:lnTo>
                  <a:lnTo>
                    <a:pt x="7774" y="18573"/>
                  </a:lnTo>
                  <a:lnTo>
                    <a:pt x="7734" y="18573"/>
                  </a:lnTo>
                  <a:lnTo>
                    <a:pt x="7734" y="15137"/>
                  </a:lnTo>
                  <a:lnTo>
                    <a:pt x="7639" y="15021"/>
                  </a:lnTo>
                  <a:lnTo>
                    <a:pt x="7630" y="15021"/>
                  </a:lnTo>
                  <a:lnTo>
                    <a:pt x="7630" y="15225"/>
                  </a:lnTo>
                  <a:lnTo>
                    <a:pt x="7580" y="15225"/>
                  </a:lnTo>
                  <a:lnTo>
                    <a:pt x="7580" y="14439"/>
                  </a:lnTo>
                  <a:lnTo>
                    <a:pt x="7571" y="14439"/>
                  </a:lnTo>
                  <a:lnTo>
                    <a:pt x="7571" y="13420"/>
                  </a:lnTo>
                  <a:lnTo>
                    <a:pt x="7495" y="13420"/>
                  </a:lnTo>
                  <a:lnTo>
                    <a:pt x="7495" y="12925"/>
                  </a:lnTo>
                  <a:lnTo>
                    <a:pt x="7436" y="12925"/>
                  </a:lnTo>
                  <a:lnTo>
                    <a:pt x="7436" y="13827"/>
                  </a:lnTo>
                  <a:lnTo>
                    <a:pt x="7428" y="13827"/>
                  </a:lnTo>
                  <a:lnTo>
                    <a:pt x="7428" y="14730"/>
                  </a:lnTo>
                  <a:lnTo>
                    <a:pt x="7416" y="14730"/>
                  </a:lnTo>
                  <a:lnTo>
                    <a:pt x="7416" y="15137"/>
                  </a:lnTo>
                  <a:lnTo>
                    <a:pt x="7397" y="15137"/>
                  </a:lnTo>
                  <a:lnTo>
                    <a:pt x="7397" y="14730"/>
                  </a:lnTo>
                  <a:lnTo>
                    <a:pt x="7380" y="14730"/>
                  </a:lnTo>
                  <a:lnTo>
                    <a:pt x="7380" y="14439"/>
                  </a:lnTo>
                  <a:lnTo>
                    <a:pt x="7360" y="14439"/>
                  </a:lnTo>
                  <a:lnTo>
                    <a:pt x="7360" y="12809"/>
                  </a:lnTo>
                  <a:lnTo>
                    <a:pt x="7262" y="12809"/>
                  </a:lnTo>
                  <a:lnTo>
                    <a:pt x="7262" y="14730"/>
                  </a:lnTo>
                  <a:lnTo>
                    <a:pt x="7253" y="14730"/>
                  </a:lnTo>
                  <a:lnTo>
                    <a:pt x="7253" y="17350"/>
                  </a:lnTo>
                  <a:lnTo>
                    <a:pt x="7206" y="17350"/>
                  </a:lnTo>
                  <a:lnTo>
                    <a:pt x="7206" y="14817"/>
                  </a:lnTo>
                  <a:lnTo>
                    <a:pt x="7186" y="13507"/>
                  </a:lnTo>
                  <a:lnTo>
                    <a:pt x="7186" y="9082"/>
                  </a:lnTo>
                  <a:lnTo>
                    <a:pt x="7166" y="8675"/>
                  </a:lnTo>
                  <a:lnTo>
                    <a:pt x="7166" y="4658"/>
                  </a:lnTo>
                  <a:lnTo>
                    <a:pt x="7158" y="4337"/>
                  </a:lnTo>
                  <a:lnTo>
                    <a:pt x="7147" y="4337"/>
                  </a:lnTo>
                  <a:lnTo>
                    <a:pt x="7147" y="4134"/>
                  </a:lnTo>
                  <a:lnTo>
                    <a:pt x="7138" y="4134"/>
                  </a:lnTo>
                  <a:lnTo>
                    <a:pt x="7138" y="3930"/>
                  </a:lnTo>
                  <a:lnTo>
                    <a:pt x="7130" y="3930"/>
                  </a:lnTo>
                  <a:lnTo>
                    <a:pt x="7130" y="3551"/>
                  </a:lnTo>
                  <a:lnTo>
                    <a:pt x="7023" y="3551"/>
                  </a:lnTo>
                  <a:lnTo>
                    <a:pt x="7023" y="3930"/>
                  </a:lnTo>
                  <a:lnTo>
                    <a:pt x="7003" y="3930"/>
                  </a:lnTo>
                  <a:lnTo>
                    <a:pt x="7003" y="4337"/>
                  </a:lnTo>
                  <a:lnTo>
                    <a:pt x="6995" y="4337"/>
                  </a:lnTo>
                  <a:lnTo>
                    <a:pt x="6984" y="4658"/>
                  </a:lnTo>
                  <a:lnTo>
                    <a:pt x="6984" y="8675"/>
                  </a:lnTo>
                  <a:lnTo>
                    <a:pt x="6964" y="9082"/>
                  </a:lnTo>
                  <a:lnTo>
                    <a:pt x="6964" y="12809"/>
                  </a:lnTo>
                  <a:lnTo>
                    <a:pt x="6936" y="12809"/>
                  </a:lnTo>
                  <a:lnTo>
                    <a:pt x="6936" y="12925"/>
                  </a:lnTo>
                  <a:lnTo>
                    <a:pt x="6927" y="12925"/>
                  </a:lnTo>
                  <a:lnTo>
                    <a:pt x="6927" y="13012"/>
                  </a:lnTo>
                  <a:lnTo>
                    <a:pt x="6916" y="13012"/>
                  </a:lnTo>
                  <a:lnTo>
                    <a:pt x="6916" y="15225"/>
                  </a:lnTo>
                  <a:lnTo>
                    <a:pt x="6908" y="15545"/>
                  </a:lnTo>
                  <a:lnTo>
                    <a:pt x="6908" y="7365"/>
                  </a:lnTo>
                  <a:lnTo>
                    <a:pt x="6820" y="7365"/>
                  </a:lnTo>
                  <a:lnTo>
                    <a:pt x="6820" y="7278"/>
                  </a:lnTo>
                  <a:lnTo>
                    <a:pt x="6801" y="7278"/>
                  </a:lnTo>
                  <a:lnTo>
                    <a:pt x="6801" y="7365"/>
                  </a:lnTo>
                  <a:lnTo>
                    <a:pt x="6725" y="7365"/>
                  </a:lnTo>
                  <a:lnTo>
                    <a:pt x="6725" y="7278"/>
                  </a:lnTo>
                  <a:lnTo>
                    <a:pt x="6714" y="7278"/>
                  </a:lnTo>
                  <a:lnTo>
                    <a:pt x="6714" y="7365"/>
                  </a:lnTo>
                  <a:lnTo>
                    <a:pt x="6629" y="7278"/>
                  </a:lnTo>
                  <a:lnTo>
                    <a:pt x="6629" y="8267"/>
                  </a:lnTo>
                  <a:lnTo>
                    <a:pt x="6618" y="8267"/>
                  </a:lnTo>
                  <a:lnTo>
                    <a:pt x="6629" y="9199"/>
                  </a:lnTo>
                  <a:lnTo>
                    <a:pt x="6629" y="13827"/>
                  </a:lnTo>
                  <a:lnTo>
                    <a:pt x="6522" y="13827"/>
                  </a:lnTo>
                  <a:lnTo>
                    <a:pt x="6522" y="14119"/>
                  </a:lnTo>
                  <a:lnTo>
                    <a:pt x="6514" y="14119"/>
                  </a:lnTo>
                  <a:lnTo>
                    <a:pt x="6455" y="14235"/>
                  </a:lnTo>
                  <a:lnTo>
                    <a:pt x="6455" y="15137"/>
                  </a:lnTo>
                  <a:lnTo>
                    <a:pt x="6416" y="15021"/>
                  </a:lnTo>
                  <a:lnTo>
                    <a:pt x="6379" y="15021"/>
                  </a:lnTo>
                  <a:lnTo>
                    <a:pt x="6379" y="8879"/>
                  </a:lnTo>
                  <a:lnTo>
                    <a:pt x="6359" y="8471"/>
                  </a:lnTo>
                  <a:lnTo>
                    <a:pt x="6359" y="8180"/>
                  </a:lnTo>
                  <a:lnTo>
                    <a:pt x="6348" y="8064"/>
                  </a:lnTo>
                  <a:lnTo>
                    <a:pt x="6070" y="8180"/>
                  </a:lnTo>
                  <a:lnTo>
                    <a:pt x="6070" y="16040"/>
                  </a:lnTo>
                  <a:lnTo>
                    <a:pt x="6030" y="16040"/>
                  </a:lnTo>
                  <a:lnTo>
                    <a:pt x="6030" y="16156"/>
                  </a:lnTo>
                  <a:lnTo>
                    <a:pt x="5994" y="15953"/>
                  </a:lnTo>
                  <a:lnTo>
                    <a:pt x="5994" y="2533"/>
                  </a:lnTo>
                  <a:lnTo>
                    <a:pt x="5983" y="2445"/>
                  </a:lnTo>
                  <a:lnTo>
                    <a:pt x="5963" y="2329"/>
                  </a:lnTo>
                  <a:lnTo>
                    <a:pt x="5926" y="2242"/>
                  </a:lnTo>
                  <a:lnTo>
                    <a:pt x="5887" y="2125"/>
                  </a:lnTo>
                  <a:lnTo>
                    <a:pt x="5820" y="2125"/>
                  </a:lnTo>
                  <a:lnTo>
                    <a:pt x="5820" y="1019"/>
                  </a:lnTo>
                  <a:lnTo>
                    <a:pt x="5800" y="0"/>
                  </a:lnTo>
                  <a:lnTo>
                    <a:pt x="5752" y="116"/>
                  </a:lnTo>
                  <a:lnTo>
                    <a:pt x="5713" y="116"/>
                  </a:lnTo>
                  <a:lnTo>
                    <a:pt x="5676" y="204"/>
                  </a:lnTo>
                  <a:lnTo>
                    <a:pt x="5648" y="320"/>
                  </a:lnTo>
                  <a:lnTo>
                    <a:pt x="5628" y="408"/>
                  </a:lnTo>
                  <a:lnTo>
                    <a:pt x="5628" y="17845"/>
                  </a:lnTo>
                  <a:lnTo>
                    <a:pt x="5617" y="17961"/>
                  </a:lnTo>
                  <a:lnTo>
                    <a:pt x="5609" y="17961"/>
                  </a:lnTo>
                  <a:lnTo>
                    <a:pt x="5609" y="15137"/>
                  </a:lnTo>
                  <a:lnTo>
                    <a:pt x="5598" y="14643"/>
                  </a:lnTo>
                  <a:lnTo>
                    <a:pt x="5598" y="14235"/>
                  </a:lnTo>
                  <a:lnTo>
                    <a:pt x="5589" y="13827"/>
                  </a:lnTo>
                  <a:lnTo>
                    <a:pt x="5581" y="13624"/>
                  </a:lnTo>
                  <a:lnTo>
                    <a:pt x="5581" y="13420"/>
                  </a:lnTo>
                  <a:lnTo>
                    <a:pt x="5513" y="13420"/>
                  </a:lnTo>
                  <a:lnTo>
                    <a:pt x="5502" y="13624"/>
                  </a:lnTo>
                  <a:lnTo>
                    <a:pt x="5502" y="13827"/>
                  </a:lnTo>
                  <a:lnTo>
                    <a:pt x="5493" y="14119"/>
                  </a:lnTo>
                  <a:lnTo>
                    <a:pt x="5493" y="14526"/>
                  </a:lnTo>
                  <a:lnTo>
                    <a:pt x="5482" y="9898"/>
                  </a:lnTo>
                  <a:lnTo>
                    <a:pt x="5482" y="8471"/>
                  </a:lnTo>
                  <a:lnTo>
                    <a:pt x="5474" y="8064"/>
                  </a:lnTo>
                  <a:lnTo>
                    <a:pt x="5474" y="7773"/>
                  </a:lnTo>
                  <a:lnTo>
                    <a:pt x="5463" y="7365"/>
                  </a:lnTo>
                  <a:lnTo>
                    <a:pt x="5454" y="6957"/>
                  </a:lnTo>
                  <a:lnTo>
                    <a:pt x="5454" y="6666"/>
                  </a:lnTo>
                  <a:lnTo>
                    <a:pt x="5446" y="6259"/>
                  </a:lnTo>
                  <a:lnTo>
                    <a:pt x="5434" y="5968"/>
                  </a:lnTo>
                  <a:lnTo>
                    <a:pt x="5426" y="5647"/>
                  </a:lnTo>
                  <a:lnTo>
                    <a:pt x="5426" y="5560"/>
                  </a:lnTo>
                  <a:lnTo>
                    <a:pt x="5434" y="5560"/>
                  </a:lnTo>
                  <a:lnTo>
                    <a:pt x="5434" y="5444"/>
                  </a:lnTo>
                  <a:lnTo>
                    <a:pt x="5426" y="5444"/>
                  </a:lnTo>
                  <a:lnTo>
                    <a:pt x="5426" y="5065"/>
                  </a:lnTo>
                  <a:lnTo>
                    <a:pt x="5415" y="4949"/>
                  </a:lnTo>
                  <a:lnTo>
                    <a:pt x="5415" y="4454"/>
                  </a:lnTo>
                  <a:lnTo>
                    <a:pt x="5406" y="4337"/>
                  </a:lnTo>
                  <a:lnTo>
                    <a:pt x="5212" y="4337"/>
                  </a:lnTo>
                  <a:lnTo>
                    <a:pt x="5204" y="4454"/>
                  </a:lnTo>
                  <a:lnTo>
                    <a:pt x="5204" y="5065"/>
                  </a:lnTo>
                  <a:lnTo>
                    <a:pt x="5195" y="5065"/>
                  </a:lnTo>
                  <a:lnTo>
                    <a:pt x="5195" y="5764"/>
                  </a:lnTo>
                  <a:lnTo>
                    <a:pt x="5184" y="5968"/>
                  </a:lnTo>
                  <a:lnTo>
                    <a:pt x="5184" y="6055"/>
                  </a:lnTo>
                  <a:lnTo>
                    <a:pt x="5176" y="6259"/>
                  </a:lnTo>
                  <a:lnTo>
                    <a:pt x="5176" y="6463"/>
                  </a:lnTo>
                  <a:lnTo>
                    <a:pt x="5165" y="6666"/>
                  </a:lnTo>
                  <a:lnTo>
                    <a:pt x="5165" y="6957"/>
                  </a:lnTo>
                  <a:lnTo>
                    <a:pt x="5156" y="7161"/>
                  </a:lnTo>
                  <a:lnTo>
                    <a:pt x="5156" y="7569"/>
                  </a:lnTo>
                  <a:lnTo>
                    <a:pt x="5148" y="7685"/>
                  </a:lnTo>
                  <a:lnTo>
                    <a:pt x="5148" y="8471"/>
                  </a:lnTo>
                  <a:lnTo>
                    <a:pt x="5136" y="8791"/>
                  </a:lnTo>
                  <a:lnTo>
                    <a:pt x="5136" y="9898"/>
                  </a:lnTo>
                  <a:lnTo>
                    <a:pt x="5128" y="14235"/>
                  </a:lnTo>
                  <a:lnTo>
                    <a:pt x="5069" y="14235"/>
                  </a:lnTo>
                  <a:lnTo>
                    <a:pt x="5080" y="2620"/>
                  </a:lnTo>
                  <a:lnTo>
                    <a:pt x="5080" y="1223"/>
                  </a:lnTo>
                  <a:lnTo>
                    <a:pt x="4664" y="1135"/>
                  </a:lnTo>
                  <a:lnTo>
                    <a:pt x="4656" y="1310"/>
                  </a:lnTo>
                  <a:lnTo>
                    <a:pt x="4664" y="2736"/>
                  </a:lnTo>
                  <a:lnTo>
                    <a:pt x="4664" y="14119"/>
                  </a:lnTo>
                  <a:lnTo>
                    <a:pt x="4656" y="14119"/>
                  </a:lnTo>
                  <a:lnTo>
                    <a:pt x="4656" y="13507"/>
                  </a:lnTo>
                  <a:lnTo>
                    <a:pt x="4628" y="13507"/>
                  </a:lnTo>
                  <a:lnTo>
                    <a:pt x="4628" y="12925"/>
                  </a:lnTo>
                  <a:lnTo>
                    <a:pt x="4597" y="12925"/>
                  </a:lnTo>
                  <a:lnTo>
                    <a:pt x="4597" y="12401"/>
                  </a:lnTo>
                  <a:lnTo>
                    <a:pt x="4512" y="12314"/>
                  </a:lnTo>
                  <a:lnTo>
                    <a:pt x="4512" y="11702"/>
                  </a:lnTo>
                  <a:lnTo>
                    <a:pt x="4445" y="11702"/>
                  </a:lnTo>
                  <a:lnTo>
                    <a:pt x="4445" y="12314"/>
                  </a:lnTo>
                  <a:lnTo>
                    <a:pt x="4445" y="10800"/>
                  </a:lnTo>
                  <a:lnTo>
                    <a:pt x="4425" y="8267"/>
                  </a:lnTo>
                  <a:lnTo>
                    <a:pt x="4425" y="7773"/>
                  </a:lnTo>
                  <a:lnTo>
                    <a:pt x="4414" y="7569"/>
                  </a:lnTo>
                  <a:lnTo>
                    <a:pt x="4310" y="7889"/>
                  </a:lnTo>
                  <a:lnTo>
                    <a:pt x="4310" y="8064"/>
                  </a:lnTo>
                  <a:lnTo>
                    <a:pt x="4290" y="8064"/>
                  </a:lnTo>
                  <a:lnTo>
                    <a:pt x="4290" y="7889"/>
                  </a:lnTo>
                  <a:lnTo>
                    <a:pt x="4231" y="7685"/>
                  </a:lnTo>
                  <a:lnTo>
                    <a:pt x="4223" y="8267"/>
                  </a:lnTo>
                  <a:lnTo>
                    <a:pt x="4214" y="10887"/>
                  </a:lnTo>
                  <a:lnTo>
                    <a:pt x="4214" y="13711"/>
                  </a:lnTo>
                  <a:lnTo>
                    <a:pt x="4223" y="15749"/>
                  </a:lnTo>
                  <a:lnTo>
                    <a:pt x="4214" y="15749"/>
                  </a:lnTo>
                  <a:lnTo>
                    <a:pt x="4214" y="15021"/>
                  </a:lnTo>
                  <a:lnTo>
                    <a:pt x="4195" y="15021"/>
                  </a:lnTo>
                  <a:lnTo>
                    <a:pt x="4195" y="14730"/>
                  </a:lnTo>
                  <a:lnTo>
                    <a:pt x="4175" y="14730"/>
                  </a:lnTo>
                  <a:lnTo>
                    <a:pt x="4175" y="14119"/>
                  </a:lnTo>
                  <a:lnTo>
                    <a:pt x="4147" y="14119"/>
                  </a:lnTo>
                  <a:lnTo>
                    <a:pt x="4147" y="14235"/>
                  </a:lnTo>
                  <a:lnTo>
                    <a:pt x="4096" y="14235"/>
                  </a:lnTo>
                  <a:lnTo>
                    <a:pt x="4096" y="14119"/>
                  </a:lnTo>
                  <a:lnTo>
                    <a:pt x="4048" y="14119"/>
                  </a:lnTo>
                  <a:lnTo>
                    <a:pt x="4048" y="13711"/>
                  </a:lnTo>
                  <a:lnTo>
                    <a:pt x="4040" y="13507"/>
                  </a:lnTo>
                  <a:lnTo>
                    <a:pt x="3944" y="13507"/>
                  </a:lnTo>
                  <a:lnTo>
                    <a:pt x="3944" y="14119"/>
                  </a:lnTo>
                  <a:lnTo>
                    <a:pt x="3885" y="14119"/>
                  </a:lnTo>
                  <a:lnTo>
                    <a:pt x="3885" y="14235"/>
                  </a:lnTo>
                  <a:lnTo>
                    <a:pt x="3849" y="14235"/>
                  </a:lnTo>
                  <a:lnTo>
                    <a:pt x="3849" y="14119"/>
                  </a:lnTo>
                  <a:lnTo>
                    <a:pt x="3838" y="14119"/>
                  </a:lnTo>
                  <a:lnTo>
                    <a:pt x="3829" y="14031"/>
                  </a:lnTo>
                  <a:lnTo>
                    <a:pt x="3818" y="14031"/>
                  </a:lnTo>
                  <a:lnTo>
                    <a:pt x="3818" y="14119"/>
                  </a:lnTo>
                  <a:lnTo>
                    <a:pt x="3809" y="14119"/>
                  </a:lnTo>
                  <a:lnTo>
                    <a:pt x="3809" y="14730"/>
                  </a:lnTo>
                  <a:lnTo>
                    <a:pt x="3790" y="14730"/>
                  </a:lnTo>
                  <a:lnTo>
                    <a:pt x="3790" y="15021"/>
                  </a:lnTo>
                  <a:lnTo>
                    <a:pt x="3770" y="15021"/>
                  </a:lnTo>
                  <a:lnTo>
                    <a:pt x="3770" y="15749"/>
                  </a:lnTo>
                  <a:lnTo>
                    <a:pt x="3762" y="15749"/>
                  </a:lnTo>
                  <a:lnTo>
                    <a:pt x="3762" y="8064"/>
                  </a:lnTo>
                  <a:lnTo>
                    <a:pt x="3742" y="7976"/>
                  </a:lnTo>
                  <a:lnTo>
                    <a:pt x="3742" y="6579"/>
                  </a:lnTo>
                  <a:lnTo>
                    <a:pt x="3663" y="6259"/>
                  </a:lnTo>
                  <a:lnTo>
                    <a:pt x="3615" y="6259"/>
                  </a:lnTo>
                  <a:lnTo>
                    <a:pt x="3531" y="6463"/>
                  </a:lnTo>
                  <a:lnTo>
                    <a:pt x="3531" y="7889"/>
                  </a:lnTo>
                  <a:lnTo>
                    <a:pt x="3500" y="7976"/>
                  </a:lnTo>
                  <a:lnTo>
                    <a:pt x="3500" y="10800"/>
                  </a:lnTo>
                  <a:lnTo>
                    <a:pt x="3385" y="10800"/>
                  </a:lnTo>
                  <a:lnTo>
                    <a:pt x="3385" y="1630"/>
                  </a:lnTo>
                  <a:lnTo>
                    <a:pt x="3126" y="1630"/>
                  </a:lnTo>
                  <a:lnTo>
                    <a:pt x="3126" y="10800"/>
                  </a:lnTo>
                  <a:lnTo>
                    <a:pt x="3011" y="10800"/>
                  </a:lnTo>
                  <a:lnTo>
                    <a:pt x="3011" y="10713"/>
                  </a:lnTo>
                  <a:lnTo>
                    <a:pt x="3019" y="10392"/>
                  </a:lnTo>
                  <a:lnTo>
                    <a:pt x="3011" y="10392"/>
                  </a:lnTo>
                  <a:lnTo>
                    <a:pt x="3011" y="8267"/>
                  </a:lnTo>
                  <a:lnTo>
                    <a:pt x="3000" y="8267"/>
                  </a:lnTo>
                  <a:lnTo>
                    <a:pt x="3000" y="7773"/>
                  </a:lnTo>
                  <a:lnTo>
                    <a:pt x="3011" y="7569"/>
                  </a:lnTo>
                  <a:lnTo>
                    <a:pt x="3000" y="7569"/>
                  </a:lnTo>
                  <a:lnTo>
                    <a:pt x="3000" y="6463"/>
                  </a:lnTo>
                  <a:lnTo>
                    <a:pt x="2991" y="6463"/>
                  </a:lnTo>
                  <a:lnTo>
                    <a:pt x="3000" y="6259"/>
                  </a:lnTo>
                  <a:lnTo>
                    <a:pt x="2991" y="6259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5764"/>
                  </a:lnTo>
                  <a:lnTo>
                    <a:pt x="2991" y="5764"/>
                  </a:lnTo>
                  <a:lnTo>
                    <a:pt x="2991" y="5560"/>
                  </a:lnTo>
                  <a:lnTo>
                    <a:pt x="2980" y="5444"/>
                  </a:lnTo>
                  <a:lnTo>
                    <a:pt x="2980" y="5269"/>
                  </a:lnTo>
                  <a:lnTo>
                    <a:pt x="2972" y="5269"/>
                  </a:lnTo>
                  <a:lnTo>
                    <a:pt x="2980" y="5153"/>
                  </a:lnTo>
                  <a:lnTo>
                    <a:pt x="2972" y="5153"/>
                  </a:lnTo>
                  <a:lnTo>
                    <a:pt x="2972" y="4949"/>
                  </a:lnTo>
                  <a:lnTo>
                    <a:pt x="2963" y="4949"/>
                  </a:lnTo>
                  <a:lnTo>
                    <a:pt x="2963" y="4745"/>
                  </a:lnTo>
                  <a:lnTo>
                    <a:pt x="2952" y="4658"/>
                  </a:lnTo>
                  <a:lnTo>
                    <a:pt x="2952" y="4541"/>
                  </a:lnTo>
                  <a:lnTo>
                    <a:pt x="2944" y="4337"/>
                  </a:lnTo>
                  <a:lnTo>
                    <a:pt x="2932" y="4337"/>
                  </a:lnTo>
                  <a:lnTo>
                    <a:pt x="2932" y="4134"/>
                  </a:lnTo>
                  <a:lnTo>
                    <a:pt x="2924" y="4134"/>
                  </a:lnTo>
                  <a:lnTo>
                    <a:pt x="2915" y="3930"/>
                  </a:lnTo>
                  <a:lnTo>
                    <a:pt x="2915" y="3843"/>
                  </a:lnTo>
                  <a:lnTo>
                    <a:pt x="2924" y="3551"/>
                  </a:lnTo>
                  <a:lnTo>
                    <a:pt x="2924" y="3231"/>
                  </a:lnTo>
                  <a:lnTo>
                    <a:pt x="2904" y="3348"/>
                  </a:lnTo>
                  <a:lnTo>
                    <a:pt x="2904" y="2533"/>
                  </a:lnTo>
                  <a:lnTo>
                    <a:pt x="2896" y="3231"/>
                  </a:lnTo>
                  <a:lnTo>
                    <a:pt x="2896" y="3348"/>
                  </a:lnTo>
                  <a:lnTo>
                    <a:pt x="2884" y="3348"/>
                  </a:lnTo>
                  <a:lnTo>
                    <a:pt x="2884" y="3843"/>
                  </a:lnTo>
                  <a:lnTo>
                    <a:pt x="2876" y="4250"/>
                  </a:lnTo>
                  <a:lnTo>
                    <a:pt x="2856" y="4250"/>
                  </a:lnTo>
                  <a:lnTo>
                    <a:pt x="2865" y="4454"/>
                  </a:lnTo>
                  <a:lnTo>
                    <a:pt x="2837" y="4454"/>
                  </a:lnTo>
                  <a:lnTo>
                    <a:pt x="2848" y="4658"/>
                  </a:lnTo>
                  <a:lnTo>
                    <a:pt x="2828" y="4658"/>
                  </a:lnTo>
                  <a:lnTo>
                    <a:pt x="2828" y="4949"/>
                  </a:lnTo>
                  <a:lnTo>
                    <a:pt x="2817" y="4949"/>
                  </a:lnTo>
                  <a:lnTo>
                    <a:pt x="2817" y="5153"/>
                  </a:lnTo>
                  <a:lnTo>
                    <a:pt x="2809" y="5269"/>
                  </a:lnTo>
                  <a:lnTo>
                    <a:pt x="2809" y="6957"/>
                  </a:lnTo>
                  <a:lnTo>
                    <a:pt x="2797" y="7074"/>
                  </a:lnTo>
                  <a:lnTo>
                    <a:pt x="2809" y="7278"/>
                  </a:lnTo>
                  <a:lnTo>
                    <a:pt x="2809" y="7685"/>
                  </a:lnTo>
                  <a:lnTo>
                    <a:pt x="2797" y="7685"/>
                  </a:lnTo>
                  <a:lnTo>
                    <a:pt x="2797" y="9199"/>
                  </a:lnTo>
                  <a:lnTo>
                    <a:pt x="2789" y="9286"/>
                  </a:lnTo>
                  <a:lnTo>
                    <a:pt x="2797" y="9490"/>
                  </a:lnTo>
                  <a:lnTo>
                    <a:pt x="2797" y="10509"/>
                  </a:lnTo>
                  <a:lnTo>
                    <a:pt x="2789" y="10509"/>
                  </a:lnTo>
                  <a:lnTo>
                    <a:pt x="2789" y="13915"/>
                  </a:lnTo>
                  <a:lnTo>
                    <a:pt x="2780" y="13915"/>
                  </a:lnTo>
                  <a:lnTo>
                    <a:pt x="2789" y="14322"/>
                  </a:lnTo>
                  <a:lnTo>
                    <a:pt x="2789" y="16156"/>
                  </a:lnTo>
                  <a:lnTo>
                    <a:pt x="2780" y="16156"/>
                  </a:lnTo>
                  <a:lnTo>
                    <a:pt x="2780" y="17961"/>
                  </a:lnTo>
                  <a:lnTo>
                    <a:pt x="2769" y="17961"/>
                  </a:lnTo>
                  <a:lnTo>
                    <a:pt x="2769" y="10392"/>
                  </a:lnTo>
                  <a:lnTo>
                    <a:pt x="2750" y="10392"/>
                  </a:lnTo>
                  <a:lnTo>
                    <a:pt x="2741" y="10305"/>
                  </a:lnTo>
                  <a:lnTo>
                    <a:pt x="2578" y="10305"/>
                  </a:lnTo>
                  <a:lnTo>
                    <a:pt x="2578" y="10101"/>
                  </a:lnTo>
                  <a:lnTo>
                    <a:pt x="2567" y="10101"/>
                  </a:lnTo>
                  <a:lnTo>
                    <a:pt x="2558" y="10305"/>
                  </a:lnTo>
                  <a:lnTo>
                    <a:pt x="2567" y="10305"/>
                  </a:lnTo>
                  <a:lnTo>
                    <a:pt x="2558" y="10392"/>
                  </a:lnTo>
                  <a:lnTo>
                    <a:pt x="2547" y="10392"/>
                  </a:lnTo>
                  <a:lnTo>
                    <a:pt x="2547" y="9985"/>
                  </a:lnTo>
                  <a:lnTo>
                    <a:pt x="2578" y="9985"/>
                  </a:lnTo>
                  <a:lnTo>
                    <a:pt x="2598" y="10101"/>
                  </a:lnTo>
                  <a:lnTo>
                    <a:pt x="2741" y="10101"/>
                  </a:lnTo>
                  <a:lnTo>
                    <a:pt x="2741" y="10305"/>
                  </a:lnTo>
                  <a:lnTo>
                    <a:pt x="2750" y="10305"/>
                  </a:lnTo>
                  <a:lnTo>
                    <a:pt x="2750" y="9985"/>
                  </a:lnTo>
                  <a:lnTo>
                    <a:pt x="2780" y="9985"/>
                  </a:lnTo>
                  <a:lnTo>
                    <a:pt x="2780" y="9898"/>
                  </a:lnTo>
                  <a:lnTo>
                    <a:pt x="2741" y="9898"/>
                  </a:lnTo>
                  <a:lnTo>
                    <a:pt x="2721" y="9781"/>
                  </a:lnTo>
                  <a:lnTo>
                    <a:pt x="2567" y="9781"/>
                  </a:lnTo>
                  <a:lnTo>
                    <a:pt x="2558" y="9898"/>
                  </a:lnTo>
                  <a:lnTo>
                    <a:pt x="2539" y="9898"/>
                  </a:lnTo>
                  <a:lnTo>
                    <a:pt x="2539" y="8791"/>
                  </a:lnTo>
                  <a:lnTo>
                    <a:pt x="2539" y="10596"/>
                  </a:lnTo>
                  <a:lnTo>
                    <a:pt x="2547" y="10800"/>
                  </a:lnTo>
                  <a:lnTo>
                    <a:pt x="2547" y="17961"/>
                  </a:lnTo>
                  <a:lnTo>
                    <a:pt x="2539" y="17961"/>
                  </a:lnTo>
                  <a:lnTo>
                    <a:pt x="2539" y="17757"/>
                  </a:lnTo>
                  <a:lnTo>
                    <a:pt x="2519" y="17757"/>
                  </a:lnTo>
                  <a:lnTo>
                    <a:pt x="2511" y="9781"/>
                  </a:lnTo>
                  <a:lnTo>
                    <a:pt x="2499" y="9781"/>
                  </a:lnTo>
                  <a:lnTo>
                    <a:pt x="2499" y="9374"/>
                  </a:lnTo>
                  <a:lnTo>
                    <a:pt x="2511" y="9374"/>
                  </a:lnTo>
                  <a:lnTo>
                    <a:pt x="2511" y="9199"/>
                  </a:lnTo>
                  <a:lnTo>
                    <a:pt x="2499" y="9199"/>
                  </a:lnTo>
                  <a:lnTo>
                    <a:pt x="2499" y="8267"/>
                  </a:lnTo>
                  <a:lnTo>
                    <a:pt x="2452" y="8064"/>
                  </a:lnTo>
                  <a:lnTo>
                    <a:pt x="2432" y="8180"/>
                  </a:lnTo>
                  <a:lnTo>
                    <a:pt x="2404" y="8180"/>
                  </a:lnTo>
                  <a:lnTo>
                    <a:pt x="2384" y="8384"/>
                  </a:lnTo>
                  <a:lnTo>
                    <a:pt x="2384" y="8471"/>
                  </a:lnTo>
                  <a:lnTo>
                    <a:pt x="2376" y="8675"/>
                  </a:lnTo>
                  <a:lnTo>
                    <a:pt x="2376" y="9082"/>
                  </a:lnTo>
                  <a:lnTo>
                    <a:pt x="2364" y="9199"/>
                  </a:lnTo>
                  <a:lnTo>
                    <a:pt x="2364" y="9286"/>
                  </a:lnTo>
                  <a:lnTo>
                    <a:pt x="2348" y="9286"/>
                  </a:lnTo>
                  <a:lnTo>
                    <a:pt x="2336" y="9374"/>
                  </a:lnTo>
                  <a:lnTo>
                    <a:pt x="2328" y="9374"/>
                  </a:lnTo>
                  <a:lnTo>
                    <a:pt x="2317" y="9490"/>
                  </a:lnTo>
                  <a:lnTo>
                    <a:pt x="2308" y="9490"/>
                  </a:lnTo>
                  <a:lnTo>
                    <a:pt x="2308" y="14322"/>
                  </a:lnTo>
                  <a:lnTo>
                    <a:pt x="2249" y="13915"/>
                  </a:lnTo>
                  <a:lnTo>
                    <a:pt x="2193" y="13915"/>
                  </a:lnTo>
                  <a:lnTo>
                    <a:pt x="2134" y="14322"/>
                  </a:lnTo>
                  <a:lnTo>
                    <a:pt x="2134" y="14526"/>
                  </a:lnTo>
                  <a:lnTo>
                    <a:pt x="2125" y="14526"/>
                  </a:lnTo>
                  <a:lnTo>
                    <a:pt x="2125" y="11004"/>
                  </a:lnTo>
                  <a:lnTo>
                    <a:pt x="2154" y="10887"/>
                  </a:lnTo>
                  <a:lnTo>
                    <a:pt x="2154" y="10800"/>
                  </a:lnTo>
                  <a:lnTo>
                    <a:pt x="2125" y="10713"/>
                  </a:lnTo>
                  <a:lnTo>
                    <a:pt x="2106" y="10800"/>
                  </a:lnTo>
                  <a:lnTo>
                    <a:pt x="2066" y="10800"/>
                  </a:lnTo>
                  <a:lnTo>
                    <a:pt x="2058" y="10887"/>
                  </a:lnTo>
                  <a:lnTo>
                    <a:pt x="2038" y="10887"/>
                  </a:lnTo>
                  <a:lnTo>
                    <a:pt x="2019" y="11004"/>
                  </a:lnTo>
                  <a:lnTo>
                    <a:pt x="1990" y="11004"/>
                  </a:lnTo>
                  <a:lnTo>
                    <a:pt x="1971" y="11091"/>
                  </a:lnTo>
                  <a:lnTo>
                    <a:pt x="1923" y="11091"/>
                  </a:lnTo>
                  <a:lnTo>
                    <a:pt x="1895" y="11295"/>
                  </a:lnTo>
                  <a:lnTo>
                    <a:pt x="1895" y="11411"/>
                  </a:lnTo>
                  <a:lnTo>
                    <a:pt x="1903" y="11411"/>
                  </a:lnTo>
                  <a:lnTo>
                    <a:pt x="1903" y="11499"/>
                  </a:lnTo>
                  <a:lnTo>
                    <a:pt x="1895" y="11615"/>
                  </a:lnTo>
                  <a:lnTo>
                    <a:pt x="1895" y="14643"/>
                  </a:lnTo>
                  <a:lnTo>
                    <a:pt x="1875" y="14322"/>
                  </a:lnTo>
                  <a:lnTo>
                    <a:pt x="1875" y="12721"/>
                  </a:lnTo>
                  <a:lnTo>
                    <a:pt x="1856" y="12721"/>
                  </a:lnTo>
                  <a:lnTo>
                    <a:pt x="1856" y="11819"/>
                  </a:lnTo>
                  <a:lnTo>
                    <a:pt x="1847" y="10509"/>
                  </a:lnTo>
                  <a:lnTo>
                    <a:pt x="1847" y="12721"/>
                  </a:lnTo>
                  <a:lnTo>
                    <a:pt x="1827" y="12721"/>
                  </a:lnTo>
                  <a:lnTo>
                    <a:pt x="1799" y="12605"/>
                  </a:lnTo>
                  <a:lnTo>
                    <a:pt x="1780" y="12605"/>
                  </a:lnTo>
                  <a:lnTo>
                    <a:pt x="1780" y="11819"/>
                  </a:lnTo>
                  <a:lnTo>
                    <a:pt x="1788" y="11819"/>
                  </a:lnTo>
                  <a:lnTo>
                    <a:pt x="1780" y="11819"/>
                  </a:lnTo>
                  <a:lnTo>
                    <a:pt x="1780" y="11702"/>
                  </a:lnTo>
                  <a:lnTo>
                    <a:pt x="1780" y="12605"/>
                  </a:lnTo>
                  <a:lnTo>
                    <a:pt x="1760" y="12605"/>
                  </a:lnTo>
                  <a:lnTo>
                    <a:pt x="1760" y="12721"/>
                  </a:lnTo>
                  <a:lnTo>
                    <a:pt x="1749" y="12721"/>
                  </a:lnTo>
                  <a:lnTo>
                    <a:pt x="1749" y="14322"/>
                  </a:lnTo>
                  <a:lnTo>
                    <a:pt x="1732" y="14526"/>
                  </a:lnTo>
                  <a:lnTo>
                    <a:pt x="1732" y="12023"/>
                  </a:lnTo>
                  <a:lnTo>
                    <a:pt x="1721" y="11819"/>
                  </a:lnTo>
                  <a:lnTo>
                    <a:pt x="1721" y="11702"/>
                  </a:lnTo>
                  <a:lnTo>
                    <a:pt x="1712" y="11702"/>
                  </a:lnTo>
                  <a:lnTo>
                    <a:pt x="1712" y="11411"/>
                  </a:lnTo>
                  <a:lnTo>
                    <a:pt x="1645" y="11615"/>
                  </a:lnTo>
                  <a:lnTo>
                    <a:pt x="1577" y="12023"/>
                  </a:lnTo>
                  <a:lnTo>
                    <a:pt x="1577" y="11819"/>
                  </a:lnTo>
                  <a:lnTo>
                    <a:pt x="1538" y="11702"/>
                  </a:lnTo>
                  <a:lnTo>
                    <a:pt x="1529" y="11702"/>
                  </a:lnTo>
                  <a:lnTo>
                    <a:pt x="1498" y="11906"/>
                  </a:lnTo>
                  <a:lnTo>
                    <a:pt x="1490" y="11906"/>
                  </a:lnTo>
                  <a:lnTo>
                    <a:pt x="1470" y="12110"/>
                  </a:lnTo>
                  <a:lnTo>
                    <a:pt x="1470" y="14119"/>
                  </a:lnTo>
                  <a:lnTo>
                    <a:pt x="1414" y="13507"/>
                  </a:lnTo>
                  <a:lnTo>
                    <a:pt x="1366" y="13012"/>
                  </a:lnTo>
                  <a:lnTo>
                    <a:pt x="1366" y="11702"/>
                  </a:lnTo>
                  <a:lnTo>
                    <a:pt x="1355" y="11702"/>
                  </a:lnTo>
                  <a:lnTo>
                    <a:pt x="1355" y="12110"/>
                  </a:lnTo>
                  <a:lnTo>
                    <a:pt x="1347" y="12110"/>
                  </a:lnTo>
                  <a:lnTo>
                    <a:pt x="1347" y="11702"/>
                  </a:lnTo>
                  <a:lnTo>
                    <a:pt x="1347" y="13012"/>
                  </a:lnTo>
                  <a:lnTo>
                    <a:pt x="1335" y="13012"/>
                  </a:lnTo>
                  <a:lnTo>
                    <a:pt x="1335" y="14439"/>
                  </a:lnTo>
                  <a:lnTo>
                    <a:pt x="1288" y="14817"/>
                  </a:lnTo>
                  <a:lnTo>
                    <a:pt x="1288" y="10509"/>
                  </a:lnTo>
                  <a:lnTo>
                    <a:pt x="1268" y="10392"/>
                  </a:lnTo>
                  <a:lnTo>
                    <a:pt x="1268" y="9199"/>
                  </a:lnTo>
                  <a:lnTo>
                    <a:pt x="1260" y="9199"/>
                  </a:lnTo>
                  <a:lnTo>
                    <a:pt x="1260" y="8471"/>
                  </a:lnTo>
                  <a:lnTo>
                    <a:pt x="1240" y="8471"/>
                  </a:lnTo>
                  <a:lnTo>
                    <a:pt x="1240" y="7976"/>
                  </a:lnTo>
                  <a:lnTo>
                    <a:pt x="1220" y="7976"/>
                  </a:lnTo>
                  <a:lnTo>
                    <a:pt x="1220" y="6754"/>
                  </a:lnTo>
                  <a:lnTo>
                    <a:pt x="1212" y="6754"/>
                  </a:lnTo>
                  <a:lnTo>
                    <a:pt x="1212" y="7685"/>
                  </a:lnTo>
                  <a:lnTo>
                    <a:pt x="1200" y="7685"/>
                  </a:lnTo>
                  <a:lnTo>
                    <a:pt x="1200" y="7976"/>
                  </a:lnTo>
                  <a:lnTo>
                    <a:pt x="1192" y="7976"/>
                  </a:lnTo>
                  <a:lnTo>
                    <a:pt x="1192" y="8384"/>
                  </a:lnTo>
                  <a:lnTo>
                    <a:pt x="1096" y="8384"/>
                  </a:lnTo>
                  <a:lnTo>
                    <a:pt x="1018" y="8471"/>
                  </a:lnTo>
                  <a:lnTo>
                    <a:pt x="1018" y="9082"/>
                  </a:lnTo>
                  <a:lnTo>
                    <a:pt x="981" y="9082"/>
                  </a:lnTo>
                  <a:lnTo>
                    <a:pt x="981" y="10305"/>
                  </a:lnTo>
                  <a:lnTo>
                    <a:pt x="942" y="10392"/>
                  </a:lnTo>
                  <a:lnTo>
                    <a:pt x="950" y="17350"/>
                  </a:lnTo>
                  <a:lnTo>
                    <a:pt x="914" y="17554"/>
                  </a:lnTo>
                  <a:lnTo>
                    <a:pt x="902" y="10101"/>
                  </a:lnTo>
                  <a:lnTo>
                    <a:pt x="692" y="10101"/>
                  </a:lnTo>
                  <a:lnTo>
                    <a:pt x="711" y="18369"/>
                  </a:lnTo>
                  <a:lnTo>
                    <a:pt x="692" y="18456"/>
                  </a:lnTo>
                  <a:lnTo>
                    <a:pt x="692" y="13624"/>
                  </a:lnTo>
                  <a:lnTo>
                    <a:pt x="672" y="13624"/>
                  </a:lnTo>
                  <a:lnTo>
                    <a:pt x="672" y="13507"/>
                  </a:lnTo>
                  <a:lnTo>
                    <a:pt x="663" y="13507"/>
                  </a:lnTo>
                  <a:lnTo>
                    <a:pt x="652" y="13420"/>
                  </a:lnTo>
                  <a:lnTo>
                    <a:pt x="576" y="13420"/>
                  </a:lnTo>
                  <a:lnTo>
                    <a:pt x="576" y="13507"/>
                  </a:lnTo>
                  <a:lnTo>
                    <a:pt x="565" y="13507"/>
                  </a:lnTo>
                  <a:lnTo>
                    <a:pt x="576" y="11295"/>
                  </a:lnTo>
                  <a:lnTo>
                    <a:pt x="537" y="11295"/>
                  </a:lnTo>
                  <a:lnTo>
                    <a:pt x="365" y="10887"/>
                  </a:lnTo>
                  <a:lnTo>
                    <a:pt x="346" y="10800"/>
                  </a:lnTo>
                  <a:lnTo>
                    <a:pt x="346" y="13711"/>
                  </a:lnTo>
                  <a:lnTo>
                    <a:pt x="326" y="13711"/>
                  </a:lnTo>
                  <a:lnTo>
                    <a:pt x="326" y="13333"/>
                  </a:lnTo>
                  <a:lnTo>
                    <a:pt x="306" y="13333"/>
                  </a:lnTo>
                  <a:lnTo>
                    <a:pt x="306" y="12023"/>
                  </a:lnTo>
                  <a:lnTo>
                    <a:pt x="298" y="12023"/>
                  </a:lnTo>
                  <a:lnTo>
                    <a:pt x="298" y="11091"/>
                  </a:lnTo>
                  <a:lnTo>
                    <a:pt x="287" y="11091"/>
                  </a:lnTo>
                  <a:lnTo>
                    <a:pt x="287" y="12023"/>
                  </a:lnTo>
                  <a:lnTo>
                    <a:pt x="278" y="12023"/>
                  </a:lnTo>
                  <a:lnTo>
                    <a:pt x="278" y="12314"/>
                  </a:lnTo>
                  <a:lnTo>
                    <a:pt x="171" y="12314"/>
                  </a:lnTo>
                  <a:lnTo>
                    <a:pt x="171" y="12023"/>
                  </a:lnTo>
                  <a:lnTo>
                    <a:pt x="163" y="12023"/>
                  </a:lnTo>
                  <a:lnTo>
                    <a:pt x="163" y="11091"/>
                  </a:lnTo>
                  <a:lnTo>
                    <a:pt x="163" y="12023"/>
                  </a:lnTo>
                  <a:lnTo>
                    <a:pt x="143" y="12023"/>
                  </a:lnTo>
                  <a:lnTo>
                    <a:pt x="143" y="13333"/>
                  </a:lnTo>
                  <a:lnTo>
                    <a:pt x="132" y="13333"/>
                  </a:lnTo>
                  <a:lnTo>
                    <a:pt x="132" y="17059"/>
                  </a:lnTo>
                  <a:lnTo>
                    <a:pt x="104" y="17059"/>
                  </a:lnTo>
                  <a:lnTo>
                    <a:pt x="104" y="17641"/>
                  </a:lnTo>
                  <a:lnTo>
                    <a:pt x="48" y="17641"/>
                  </a:lnTo>
                  <a:lnTo>
                    <a:pt x="48" y="17263"/>
                  </a:lnTo>
                  <a:lnTo>
                    <a:pt x="0" y="1726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059"/>
                  </a:lnTo>
                  <a:lnTo>
                    <a:pt x="21485" y="15953"/>
                  </a:lnTo>
                  <a:close/>
                  <a:moveTo>
                    <a:pt x="1355" y="12518"/>
                  </a:moveTo>
                  <a:lnTo>
                    <a:pt x="1355" y="12197"/>
                  </a:lnTo>
                  <a:lnTo>
                    <a:pt x="1355" y="12518"/>
                  </a:lnTo>
                  <a:close/>
                  <a:moveTo>
                    <a:pt x="1347" y="12110"/>
                  </a:moveTo>
                  <a:lnTo>
                    <a:pt x="1355" y="12110"/>
                  </a:lnTo>
                  <a:lnTo>
                    <a:pt x="1355" y="12314"/>
                  </a:lnTo>
                  <a:lnTo>
                    <a:pt x="1347" y="12110"/>
                  </a:lnTo>
                  <a:close/>
                  <a:moveTo>
                    <a:pt x="1355" y="12401"/>
                  </a:moveTo>
                  <a:lnTo>
                    <a:pt x="1347" y="12518"/>
                  </a:lnTo>
                  <a:lnTo>
                    <a:pt x="1347" y="12197"/>
                  </a:lnTo>
                  <a:lnTo>
                    <a:pt x="1355" y="12401"/>
                  </a:lnTo>
                  <a:close/>
                  <a:moveTo>
                    <a:pt x="1347" y="12605"/>
                  </a:moveTo>
                  <a:lnTo>
                    <a:pt x="1355" y="12401"/>
                  </a:lnTo>
                  <a:lnTo>
                    <a:pt x="1355" y="12605"/>
                  </a:lnTo>
                  <a:lnTo>
                    <a:pt x="1347" y="12605"/>
                  </a:lnTo>
                  <a:close/>
                  <a:moveTo>
                    <a:pt x="1347" y="12605"/>
                  </a:moveTo>
                  <a:lnTo>
                    <a:pt x="1355" y="12605"/>
                  </a:lnTo>
                  <a:lnTo>
                    <a:pt x="1355" y="12809"/>
                  </a:lnTo>
                  <a:lnTo>
                    <a:pt x="1347" y="12605"/>
                  </a:lnTo>
                  <a:close/>
                  <a:moveTo>
                    <a:pt x="1347" y="13012"/>
                  </a:moveTo>
                  <a:lnTo>
                    <a:pt x="1347" y="12721"/>
                  </a:lnTo>
                  <a:lnTo>
                    <a:pt x="1355" y="12809"/>
                  </a:lnTo>
                  <a:lnTo>
                    <a:pt x="1347" y="13012"/>
                  </a:lnTo>
                  <a:close/>
                  <a:moveTo>
                    <a:pt x="1347" y="13012"/>
                  </a:moveTo>
                  <a:lnTo>
                    <a:pt x="1355" y="12925"/>
                  </a:lnTo>
                  <a:lnTo>
                    <a:pt x="1355" y="13012"/>
                  </a:lnTo>
                  <a:lnTo>
                    <a:pt x="1347" y="13012"/>
                  </a:lnTo>
                  <a:close/>
                  <a:moveTo>
                    <a:pt x="1355" y="13012"/>
                  </a:moveTo>
                  <a:lnTo>
                    <a:pt x="1355" y="12605"/>
                  </a:lnTo>
                  <a:lnTo>
                    <a:pt x="1355" y="13012"/>
                  </a:lnTo>
                  <a:close/>
                  <a:moveTo>
                    <a:pt x="3337" y="2242"/>
                  </a:moveTo>
                  <a:lnTo>
                    <a:pt x="3337" y="2329"/>
                  </a:lnTo>
                  <a:lnTo>
                    <a:pt x="3329" y="2736"/>
                  </a:lnTo>
                  <a:lnTo>
                    <a:pt x="3329" y="3231"/>
                  </a:lnTo>
                  <a:lnTo>
                    <a:pt x="3183" y="3231"/>
                  </a:lnTo>
                  <a:lnTo>
                    <a:pt x="3183" y="3144"/>
                  </a:lnTo>
                  <a:lnTo>
                    <a:pt x="3174" y="2736"/>
                  </a:lnTo>
                  <a:lnTo>
                    <a:pt x="3174" y="2242"/>
                  </a:lnTo>
                  <a:lnTo>
                    <a:pt x="3166" y="2038"/>
                  </a:lnTo>
                  <a:lnTo>
                    <a:pt x="3348" y="2038"/>
                  </a:lnTo>
                  <a:lnTo>
                    <a:pt x="3337" y="2242"/>
                  </a:lnTo>
                  <a:close/>
                </a:path>
              </a:pathLst>
            </a:cu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45" name="Rectangle 68"/>
            <p:cNvSpPr/>
            <p:nvPr/>
          </p:nvSpPr>
          <p:spPr>
            <a:xfrm>
              <a:off x="-2" y="1172442"/>
              <a:ext cx="12192006" cy="157915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110105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31" hasCustomPrompt="1"/>
          </p:nvPr>
        </p:nvSpPr>
        <p:spPr>
          <a:xfrm>
            <a:off x="2110105" y="4504858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32" hasCustomPrompt="1"/>
          </p:nvPr>
        </p:nvSpPr>
        <p:spPr>
          <a:xfrm>
            <a:off x="6879917" y="4504858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33" hasCustomPrompt="1"/>
          </p:nvPr>
        </p:nvSpPr>
        <p:spPr>
          <a:xfrm>
            <a:off x="6879917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2110105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2110105" y="4835134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6879917" y="4835134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6879917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25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2110105" y="1809639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6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6879917" y="1809639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7" name="Text Placeholder 12"/>
          <p:cNvSpPr>
            <a:spLocks noGrp="1" noChangeAspect="1"/>
          </p:cNvSpPr>
          <p:nvPr>
            <p:ph type="body" sz="quarter" idx="78" hasCustomPrompt="1"/>
          </p:nvPr>
        </p:nvSpPr>
        <p:spPr>
          <a:xfrm>
            <a:off x="2110105" y="3842754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8" name="Text Placeholder 12"/>
          <p:cNvSpPr>
            <a:spLocks noGrp="1" noChangeAspect="1"/>
          </p:cNvSpPr>
          <p:nvPr>
            <p:ph type="body" sz="quarter" idx="79" hasCustomPrompt="1"/>
          </p:nvPr>
        </p:nvSpPr>
        <p:spPr>
          <a:xfrm>
            <a:off x="6879917" y="3842754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cxnSp>
        <p:nvCxnSpPr>
          <p:cNvPr id="29" name="Straight Connector 28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041221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39"/>
          </p:nvPr>
        </p:nvSpPr>
        <p:spPr>
          <a:xfrm>
            <a:off x="8350250" y="0"/>
            <a:ext cx="3841750" cy="6858000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9" y="1808163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705252" y="1808163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39789" y="3713430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4705252" y="3713430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839789" y="2338188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839789" y="4243455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4705252" y="2338188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4705252" y="4243455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  </a:t>
            </a:r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9789" y="2460516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31" hasCustomPrompt="1"/>
          </p:nvPr>
        </p:nvSpPr>
        <p:spPr>
          <a:xfrm>
            <a:off x="839789" y="4363895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32" hasCustomPrompt="1"/>
          </p:nvPr>
        </p:nvSpPr>
        <p:spPr>
          <a:xfrm>
            <a:off x="4705252" y="4363895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33" hasCustomPrompt="1"/>
          </p:nvPr>
        </p:nvSpPr>
        <p:spPr>
          <a:xfrm>
            <a:off x="4705252" y="2460516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839789" y="278178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839789" y="469417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4705252" y="469417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4705252" y="278178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0"/>
            <a:ext cx="726972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7270820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cxnSp>
        <p:nvCxnSpPr>
          <p:cNvPr id="24" name="Straight Connector 23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9947957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4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g1_com_linhas (1).png" descr="img1_com_linhas (1).png"/>
          <p:cNvPicPr>
            <a:picLocks noChangeAspect="1"/>
          </p:cNvPicPr>
          <p:nvPr userDrawn="1"/>
        </p:nvPicPr>
        <p:blipFill>
          <a:blip r:embed="rId2"/>
          <a:srcRect l="50407"/>
          <a:stretch>
            <a:fillRect/>
          </a:stretch>
        </p:blipFill>
        <p:spPr>
          <a:xfrm>
            <a:off x="5959694" y="-158472"/>
            <a:ext cx="6046385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5" name="Title 5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9" hasCustomPrompt="1"/>
          </p:nvPr>
        </p:nvSpPr>
        <p:spPr>
          <a:xfrm>
            <a:off x="838200" y="2059516"/>
            <a:ext cx="6085114" cy="553165"/>
          </a:xfrm>
        </p:spPr>
        <p:txBody>
          <a:bodyPr lIns="0" tIns="0" rIns="0" bIns="0"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2923360"/>
            <a:ext cx="697484" cy="67252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1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000" noProof="0" dirty="0"/>
              <a:t> </a:t>
            </a:r>
            <a:endParaRPr lang="en-US" noProof="0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838200" y="3421587"/>
            <a:ext cx="4849167" cy="2125104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700" b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Text</a:t>
            </a:r>
            <a:endParaRPr lang="pt-PT" dirty="0"/>
          </a:p>
          <a:p>
            <a:pPr marL="228600" indent="-228600" defTabSz="412750">
              <a:lnSpc>
                <a:spcPct val="140000"/>
              </a:lnSpc>
              <a:buSzPct val="100000"/>
              <a:buAutoNum type="arabicPeriod"/>
              <a:defRPr sz="12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</a:p>
          <a:p>
            <a:pPr marL="228600" indent="-228600" defTabSz="412750">
              <a:lnSpc>
                <a:spcPct val="140000"/>
              </a:lnSpc>
              <a:buSzPct val="100000"/>
              <a:buAutoNum type="arabicPeriod"/>
              <a:defRPr sz="12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</a:p>
          <a:p>
            <a:pPr marL="228600" indent="-228600" defTabSz="412750">
              <a:lnSpc>
                <a:spcPct val="140000"/>
              </a:lnSpc>
              <a:buSzPct val="100000"/>
              <a:buAutoNum type="arabicPeriod"/>
              <a:defRPr sz="12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</a:p>
          <a:p>
            <a:pPr marL="228600" indent="-228600" defTabSz="412750">
              <a:lnSpc>
                <a:spcPct val="140000"/>
              </a:lnSpc>
              <a:buSzPct val="100000"/>
              <a:buAutoNum type="arabicPeriod"/>
              <a:defRPr sz="12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</a:p>
          <a:p>
            <a:pPr marL="228600" indent="-228600" defTabSz="412750">
              <a:lnSpc>
                <a:spcPct val="140000"/>
              </a:lnSpc>
              <a:buSzPct val="100000"/>
              <a:buAutoNum type="arabicPeriod"/>
              <a:defRPr sz="12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</a:p>
          <a:p>
            <a:pPr marL="228600" indent="-228600" defTabSz="412750">
              <a:lnSpc>
                <a:spcPct val="140000"/>
              </a:lnSpc>
              <a:buSzPct val="100000"/>
              <a:buAutoNum type="arabicPeriod"/>
              <a:defRPr sz="12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3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122030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0" descr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4808" y="1276346"/>
            <a:ext cx="11083636" cy="4654236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5" name="Title 5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838200" y="2366884"/>
            <a:ext cx="4849167" cy="901252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>
                <a:solidFill>
                  <a:schemeClr val="accent4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PT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3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2014800"/>
            <a:ext cx="697484" cy="55580"/>
          </a:xfrm>
          <a:solidFill>
            <a:schemeClr val="bg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1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82623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6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42"/>
          </p:nvPr>
        </p:nvSpPr>
        <p:spPr>
          <a:xfrm>
            <a:off x="0" y="0"/>
            <a:ext cx="12192000" cy="6858000"/>
          </a:xfrm>
          <a:solidFill>
            <a:schemeClr val="accent6"/>
          </a:solidFill>
        </p:spPr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838200" y="3601429"/>
            <a:ext cx="4849167" cy="901252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PT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838199" y="2624415"/>
            <a:ext cx="4849167" cy="347472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="1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3265002"/>
            <a:ext cx="697484" cy="67252"/>
          </a:xfrm>
          <a:solidFill>
            <a:schemeClr val="bg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862323419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7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PT" dirty="0">
                <a:latin typeface="EC Square Sans Pro" panose="020B0506040000020004" pitchFamily="34" charset="0"/>
              </a:rPr>
              <a:t>4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933241" y="2978374"/>
            <a:ext cx="10325519" cy="901252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text box can be used to write an inspiring phrase and the colored shapes can be used to underline the key message.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3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263102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805654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8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42"/>
          </p:nvPr>
        </p:nvSpPr>
        <p:spPr>
          <a:xfrm>
            <a:off x="0" y="0"/>
            <a:ext cx="12192000" cy="6858000"/>
          </a:xfrm>
          <a:solidFill>
            <a:schemeClr val="accent6"/>
          </a:solidFill>
        </p:spPr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838200" y="2978374"/>
            <a:ext cx="3864429" cy="901252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text</a:t>
            </a:r>
            <a:r>
              <a:rPr lang="pt-PT" dirty="0"/>
              <a:t> box can </a:t>
            </a:r>
            <a:r>
              <a:rPr lang="pt-PT" dirty="0" err="1"/>
              <a:t>be</a:t>
            </a:r>
            <a:r>
              <a:rPr lang="pt-PT" dirty="0"/>
              <a:t> </a:t>
            </a:r>
            <a:r>
              <a:rPr lang="pt-PT" dirty="0" err="1"/>
              <a:t>used</a:t>
            </a:r>
            <a:r>
              <a:rPr lang="pt-PT" dirty="0"/>
              <a:t> to </a:t>
            </a:r>
            <a:r>
              <a:rPr lang="pt-PT" dirty="0" err="1"/>
              <a:t>write</a:t>
            </a:r>
            <a:r>
              <a:rPr lang="pt-PT" dirty="0"/>
              <a:t> </a:t>
            </a:r>
            <a:r>
              <a:rPr lang="pt-PT" dirty="0" err="1"/>
              <a:t>an</a:t>
            </a:r>
            <a:r>
              <a:rPr lang="pt-PT" dirty="0"/>
              <a:t> </a:t>
            </a:r>
            <a:r>
              <a:rPr lang="pt-PT" dirty="0" err="1"/>
              <a:t>inpiring</a:t>
            </a:r>
            <a:r>
              <a:rPr lang="pt-PT" dirty="0"/>
              <a:t> </a:t>
            </a:r>
            <a:r>
              <a:rPr lang="pt-PT" dirty="0" err="1"/>
              <a:t>phrase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colors</a:t>
            </a:r>
            <a:r>
              <a:rPr lang="pt-PT" dirty="0"/>
              <a:t> can </a:t>
            </a:r>
            <a:r>
              <a:rPr lang="pt-PT" dirty="0" err="1"/>
              <a:t>be</a:t>
            </a:r>
            <a:r>
              <a:rPr lang="pt-PT" dirty="0"/>
              <a:t> </a:t>
            </a:r>
            <a:r>
              <a:rPr lang="pt-PT" dirty="0" err="1"/>
              <a:t>used</a:t>
            </a:r>
            <a:r>
              <a:rPr lang="pt-PT" dirty="0"/>
              <a:t> to </a:t>
            </a:r>
            <a:r>
              <a:rPr lang="pt-PT" dirty="0" err="1"/>
              <a:t>highlight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key</a:t>
            </a:r>
            <a:r>
              <a:rPr lang="pt-PT" dirty="0"/>
              <a:t> </a:t>
            </a:r>
            <a:r>
              <a:rPr lang="pt-PT" dirty="0" err="1"/>
              <a:t>message</a:t>
            </a:r>
            <a:endParaRPr lang="pt-PT" dirty="0"/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PT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2561621"/>
            <a:ext cx="697484" cy="67252"/>
          </a:xfrm>
          <a:solidFill>
            <a:schemeClr val="bg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07672696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307167" y="867569"/>
            <a:ext cx="9577666" cy="5122863"/>
          </a:xfrm>
        </p:spPr>
        <p:txBody>
          <a:bodyPr anchor="ctr">
            <a:normAutofit/>
          </a:bodyPr>
          <a:lstStyle>
            <a:lvl1pPr marL="0" indent="0">
              <a:buNone/>
              <a:defRPr sz="7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Make</a:t>
            </a:r>
            <a:r>
              <a:rPr lang="pt-PT" dirty="0"/>
              <a:t> a short </a:t>
            </a:r>
            <a:r>
              <a:rPr lang="pt-PT" dirty="0" err="1"/>
              <a:t>statement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highlight</a:t>
            </a:r>
            <a:r>
              <a:rPr lang="pt-PT" dirty="0"/>
              <a:t> some </a:t>
            </a:r>
            <a:r>
              <a:rPr lang="pt-PT" dirty="0" err="1"/>
              <a:t>words</a:t>
            </a:r>
            <a:r>
              <a:rPr lang="pt-PT" dirty="0"/>
              <a:t>.</a:t>
            </a:r>
          </a:p>
        </p:txBody>
      </p:sp>
      <p:cxnSp>
        <p:nvCxnSpPr>
          <p:cNvPr id="5" name="Straight Connector 11">
            <a:extLst>
              <a:ext uri="{FF2B5EF4-FFF2-40B4-BE49-F238E27FC236}">
                <a16:creationId xmlns:a16="http://schemas.microsoft.com/office/drawing/2014/main" id="{057275A2-4FF5-5841-8990-4634922B02DB}"/>
              </a:ext>
            </a:extLst>
          </p:cNvPr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128097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0">
    <p:bg>
      <p:bgPr>
        <a:blipFill dpi="0" rotWithShape="1">
          <a:blip r:embed="rId2">
            <a:lum/>
          </a:blip>
          <a:srcRect/>
          <a:stretch>
            <a:fillRect t="-35000" b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2058656" y="1994117"/>
            <a:ext cx="8074688" cy="2869767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7000" b="0" baseline="0">
                <a:solidFill>
                  <a:schemeClr val="accent4"/>
                </a:solidFill>
              </a:defRPr>
            </a:lvl1pPr>
          </a:lstStyle>
          <a:p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Lorem</a:t>
            </a:r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ipsum</a:t>
            </a:r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dolor</a:t>
            </a:r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sit</a:t>
            </a:r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amet</a:t>
            </a:r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, </a:t>
            </a:r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consectetur</a:t>
            </a:r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adipiscing</a:t>
            </a:r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elit</a:t>
            </a:r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994840" y="1155910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bg2"/>
                </a:solidFill>
              </a:defRPr>
            </a:lvl1pPr>
          </a:lstStyle>
          <a:p>
            <a:pPr lvl="0"/>
            <a:r>
              <a:rPr lang="pt-PT" dirty="0"/>
              <a:t>“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7347072" y="3740009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bg2"/>
                </a:solidFill>
              </a:defRPr>
            </a:lvl1pPr>
          </a:lstStyle>
          <a:p>
            <a:pPr lvl="0"/>
            <a:r>
              <a:rPr lang="pt-PT" dirty="0"/>
              <a:t>”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43" hasCustomPrompt="1"/>
          </p:nvPr>
        </p:nvSpPr>
        <p:spPr>
          <a:xfrm>
            <a:off x="2058656" y="4905271"/>
            <a:ext cx="8074688" cy="430405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="0" baseline="0">
                <a:solidFill>
                  <a:schemeClr val="accent4"/>
                </a:solidFill>
              </a:defRPr>
            </a:lvl1pPr>
          </a:lstStyle>
          <a:p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- </a:t>
            </a:r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Author’s</a:t>
            </a:r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name</a:t>
            </a:r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and</a:t>
            </a:r>
            <a:r>
              <a:rPr lang="pt-PT" dirty="0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dirty="0" err="1">
                <a:solidFill>
                  <a:schemeClr val="accent4"/>
                </a:solidFill>
                <a:latin typeface="EC Square Sans Pro" panose="020B0506040000020004" pitchFamily="34" charset="0"/>
              </a:rPr>
              <a:t>surname</a:t>
            </a:r>
            <a:endParaRPr lang="pt-PT" dirty="0">
              <a:solidFill>
                <a:schemeClr val="accent4"/>
              </a:solidFill>
              <a:latin typeface="EC Square Sans Pro" panose="020B0506040000020004" pitchFamily="34" charset="0"/>
            </a:endParaRP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3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7570429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nik-macmillan-YXemfQiPR_E-unsplash.jpg" descr="nik-macmillan-YXemfQiPR_E-unsplash.jpg"/>
          <p:cNvPicPr>
            <a:picLocks noChangeAspect="1"/>
          </p:cNvPicPr>
          <p:nvPr userDrawn="1"/>
        </p:nvPicPr>
        <p:blipFill rotWithShape="1">
          <a:blip r:embed="rId2">
            <a:alphaModFix amt="35013"/>
          </a:blip>
          <a:srcRect t="8080" b="778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2048608" y="1994116"/>
            <a:ext cx="8084736" cy="286976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70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.</a:t>
            </a:r>
          </a:p>
          <a:p>
            <a:pPr lvl="0"/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3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2048608" y="4886369"/>
            <a:ext cx="8084736" cy="38779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- </a:t>
            </a:r>
            <a:r>
              <a:rPr lang="pt-PT" dirty="0" err="1"/>
              <a:t>Author’s</a:t>
            </a:r>
            <a:r>
              <a:rPr lang="pt-PT" dirty="0"/>
              <a:t> </a:t>
            </a:r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surname</a:t>
            </a:r>
            <a:endParaRPr lang="pt-PT" dirty="0"/>
          </a:p>
          <a:p>
            <a:pPr lvl="0"/>
            <a:endParaRPr lang="pt-PT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7347072" y="3740009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”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994840" y="1155910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4179672528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1" descr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68164" y="874428"/>
            <a:ext cx="3055672" cy="305280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3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43" hasCustomPrompt="1"/>
          </p:nvPr>
        </p:nvSpPr>
        <p:spPr>
          <a:xfrm>
            <a:off x="1654922" y="4382758"/>
            <a:ext cx="8882157" cy="430405"/>
          </a:xfrm>
        </p:spPr>
        <p:txBody>
          <a:bodyPr lIns="0" tIns="0" rIns="0" bIns="0" anchor="t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accent4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Here you can either ask the reader a question by filling this text box or introduce a Q&amp;A moment in a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633791249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Picture 10"/>
          <p:cNvPicPr>
            <a:picLocks noChangeAspect="1"/>
          </p:cNvPicPr>
          <p:nvPr userDrawn="1"/>
        </p:nvPicPr>
        <p:blipFill>
          <a:blip r:embed="rId2">
            <a:alphaModFix amt="42497"/>
          </a:blip>
          <a:srcRect t="36538" b="22112"/>
          <a:stretch>
            <a:fillRect/>
          </a:stretch>
        </p:blipFill>
        <p:spPr>
          <a:xfrm rot="10800000">
            <a:off x="-2" y="0"/>
            <a:ext cx="12192001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2039028"/>
            <a:ext cx="367158" cy="705464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6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38200" y="3649948"/>
            <a:ext cx="367158" cy="705464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6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5260869"/>
            <a:ext cx="367158" cy="705464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6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9" hasCustomPrompt="1"/>
          </p:nvPr>
        </p:nvSpPr>
        <p:spPr>
          <a:xfrm rot="5400000">
            <a:off x="898735" y="2334309"/>
            <a:ext cx="1122196" cy="89513"/>
          </a:xfrm>
          <a:solidFill>
            <a:schemeClr val="accent4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40" hasCustomPrompt="1"/>
          </p:nvPr>
        </p:nvSpPr>
        <p:spPr>
          <a:xfrm rot="5400000">
            <a:off x="898502" y="3943908"/>
            <a:ext cx="1122663" cy="89513"/>
          </a:xfrm>
          <a:solidFill>
            <a:schemeClr val="tx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41" hasCustomPrompt="1"/>
          </p:nvPr>
        </p:nvSpPr>
        <p:spPr>
          <a:xfrm rot="5400000">
            <a:off x="896812" y="5558074"/>
            <a:ext cx="1126041" cy="89514"/>
          </a:xfrm>
          <a:solidFill>
            <a:schemeClr val="accent3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13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742640" y="1817968"/>
            <a:ext cx="9611161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dirty="0" err="1"/>
              <a:t>Idea</a:t>
            </a:r>
            <a:r>
              <a:rPr lang="pt-PT" dirty="0"/>
              <a:t> #</a:t>
            </a:r>
          </a:p>
        </p:txBody>
      </p:sp>
      <p:sp>
        <p:nvSpPr>
          <p:cNvPr id="14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1742638" y="2139233"/>
            <a:ext cx="9611161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</a:t>
            </a:r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42" hasCustomPrompt="1"/>
          </p:nvPr>
        </p:nvSpPr>
        <p:spPr>
          <a:xfrm>
            <a:off x="1742640" y="3427333"/>
            <a:ext cx="9611161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dirty="0" err="1"/>
              <a:t>Idea</a:t>
            </a:r>
            <a:r>
              <a:rPr lang="pt-PT" dirty="0"/>
              <a:t> #</a:t>
            </a:r>
          </a:p>
        </p:txBody>
      </p:sp>
      <p:sp>
        <p:nvSpPr>
          <p:cNvPr id="16" name="Text Placeholder 25"/>
          <p:cNvSpPr>
            <a:spLocks noGrp="1"/>
          </p:cNvSpPr>
          <p:nvPr>
            <p:ph type="body" sz="quarter" idx="43" hasCustomPrompt="1"/>
          </p:nvPr>
        </p:nvSpPr>
        <p:spPr>
          <a:xfrm>
            <a:off x="1742638" y="3748598"/>
            <a:ext cx="9611161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</a:t>
            </a:r>
          </a:p>
        </p:txBody>
      </p:sp>
      <p:sp>
        <p:nvSpPr>
          <p:cNvPr id="17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1742638" y="5039809"/>
            <a:ext cx="9611161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dirty="0" err="1"/>
              <a:t>Idea</a:t>
            </a:r>
            <a:r>
              <a:rPr lang="pt-PT" dirty="0"/>
              <a:t> #</a:t>
            </a:r>
          </a:p>
        </p:txBody>
      </p:sp>
      <p:sp>
        <p:nvSpPr>
          <p:cNvPr id="18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1742636" y="5361074"/>
            <a:ext cx="9611161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3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7994063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22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190543" y="1817968"/>
            <a:ext cx="9163258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dirty="0" err="1"/>
              <a:t>Idea</a:t>
            </a:r>
            <a:r>
              <a:rPr lang="pt-PT" dirty="0"/>
              <a:t> #</a:t>
            </a:r>
          </a:p>
        </p:txBody>
      </p:sp>
      <p:sp>
        <p:nvSpPr>
          <p:cNvPr id="23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2190541" y="2139233"/>
            <a:ext cx="9163258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</a:t>
            </a:r>
          </a:p>
        </p:txBody>
      </p:sp>
      <p:sp>
        <p:nvSpPr>
          <p:cNvPr id="24" name="Text Placeholder 25"/>
          <p:cNvSpPr>
            <a:spLocks noGrp="1"/>
          </p:cNvSpPr>
          <p:nvPr>
            <p:ph type="body" sz="quarter" idx="42" hasCustomPrompt="1"/>
          </p:nvPr>
        </p:nvSpPr>
        <p:spPr>
          <a:xfrm>
            <a:off x="2190543" y="3427333"/>
            <a:ext cx="9163258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dirty="0" err="1"/>
              <a:t>Idea</a:t>
            </a:r>
            <a:r>
              <a:rPr lang="pt-PT" dirty="0"/>
              <a:t> #</a:t>
            </a:r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43" hasCustomPrompt="1"/>
          </p:nvPr>
        </p:nvSpPr>
        <p:spPr>
          <a:xfrm>
            <a:off x="2190541" y="3748598"/>
            <a:ext cx="9163258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2190541" y="5039809"/>
            <a:ext cx="9163258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dirty="0" err="1"/>
              <a:t>Idea</a:t>
            </a:r>
            <a:r>
              <a:rPr lang="pt-PT" dirty="0"/>
              <a:t> #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2190539" y="5361074"/>
            <a:ext cx="9163258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46" hasCustomPrompt="1"/>
          </p:nvPr>
        </p:nvSpPr>
        <p:spPr>
          <a:xfrm>
            <a:off x="918133" y="1817968"/>
            <a:ext cx="950976" cy="950976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47" hasCustomPrompt="1"/>
          </p:nvPr>
        </p:nvSpPr>
        <p:spPr>
          <a:xfrm>
            <a:off x="918133" y="3427333"/>
            <a:ext cx="950976" cy="950976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48" hasCustomPrompt="1"/>
          </p:nvPr>
        </p:nvSpPr>
        <p:spPr>
          <a:xfrm>
            <a:off x="918133" y="5036698"/>
            <a:ext cx="950976" cy="950976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963871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1" y="3713590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Column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5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838199" y="4115243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  <a:r>
              <a:rPr lang="pt-PT" dirty="0" err="1"/>
              <a:t>Excepteur</a:t>
            </a:r>
            <a:r>
              <a:rPr lang="pt-PT" dirty="0"/>
              <a:t> </a:t>
            </a:r>
            <a:r>
              <a:rPr lang="pt-PT" dirty="0" err="1"/>
              <a:t>sint</a:t>
            </a:r>
            <a:r>
              <a:rPr lang="pt-PT" dirty="0"/>
              <a:t> </a:t>
            </a:r>
            <a:r>
              <a:rPr lang="pt-PT" dirty="0" err="1"/>
              <a:t>occaecat</a:t>
            </a:r>
            <a:r>
              <a:rPr lang="pt-PT" dirty="0"/>
              <a:t> </a:t>
            </a:r>
            <a:r>
              <a:rPr lang="pt-PT" dirty="0" err="1"/>
              <a:t>cupidatat</a:t>
            </a:r>
            <a:r>
              <a:rPr lang="pt-PT" dirty="0"/>
              <a:t> non </a:t>
            </a:r>
            <a:r>
              <a:rPr lang="pt-PT" dirty="0" err="1"/>
              <a:t>proident</a:t>
            </a:r>
            <a:r>
              <a:rPr lang="pt-PT" dirty="0"/>
              <a:t>, </a:t>
            </a:r>
            <a:r>
              <a:rPr lang="pt-PT" dirty="0" err="1"/>
              <a:t>sunt</a:t>
            </a:r>
            <a:r>
              <a:rPr lang="pt-PT" dirty="0"/>
              <a:t> in culpa qui </a:t>
            </a:r>
            <a:r>
              <a:rPr lang="pt-PT" dirty="0" err="1"/>
              <a:t>officia</a:t>
            </a:r>
            <a:r>
              <a:rPr lang="pt-PT" dirty="0"/>
              <a:t> </a:t>
            </a:r>
            <a:r>
              <a:rPr lang="pt-PT" dirty="0" err="1"/>
              <a:t>deserunt</a:t>
            </a:r>
            <a:r>
              <a:rPr lang="pt-PT" dirty="0"/>
              <a:t> </a:t>
            </a:r>
            <a:r>
              <a:rPr lang="pt-PT" dirty="0" err="1"/>
              <a:t>mollit</a:t>
            </a:r>
            <a:r>
              <a:rPr lang="pt-PT" dirty="0"/>
              <a:t> </a:t>
            </a:r>
            <a:r>
              <a:rPr lang="pt-PT" dirty="0" err="1"/>
              <a:t>anim</a:t>
            </a:r>
            <a:r>
              <a:rPr lang="pt-PT" dirty="0"/>
              <a:t> id </a:t>
            </a:r>
            <a:r>
              <a:rPr lang="pt-PT" dirty="0" err="1"/>
              <a:t>est</a:t>
            </a:r>
            <a:r>
              <a:rPr lang="pt-PT" dirty="0"/>
              <a:t> </a:t>
            </a:r>
            <a:r>
              <a:rPr lang="pt-PT" dirty="0" err="1"/>
              <a:t>laborum</a:t>
            </a:r>
            <a:r>
              <a:rPr lang="pt-PT" dirty="0"/>
              <a:t>.</a:t>
            </a: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4435091" y="3713590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 err="1"/>
              <a:t>Column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4435091" y="4115243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  <a:r>
              <a:rPr lang="pt-PT" dirty="0" err="1"/>
              <a:t>Excepteur</a:t>
            </a:r>
            <a:r>
              <a:rPr lang="pt-PT" dirty="0"/>
              <a:t> </a:t>
            </a:r>
            <a:r>
              <a:rPr lang="pt-PT" dirty="0" err="1"/>
              <a:t>sint</a:t>
            </a:r>
            <a:r>
              <a:rPr lang="pt-PT" dirty="0"/>
              <a:t> </a:t>
            </a:r>
            <a:r>
              <a:rPr lang="pt-PT" dirty="0" err="1"/>
              <a:t>occaecat</a:t>
            </a:r>
            <a:r>
              <a:rPr lang="pt-PT" dirty="0"/>
              <a:t> </a:t>
            </a:r>
            <a:r>
              <a:rPr lang="pt-PT" dirty="0" err="1"/>
              <a:t>cupidatat</a:t>
            </a:r>
            <a:r>
              <a:rPr lang="pt-PT" dirty="0"/>
              <a:t> non </a:t>
            </a:r>
            <a:r>
              <a:rPr lang="pt-PT" dirty="0" err="1"/>
              <a:t>proident</a:t>
            </a:r>
            <a:r>
              <a:rPr lang="pt-PT" dirty="0"/>
              <a:t>, </a:t>
            </a:r>
            <a:r>
              <a:rPr lang="pt-PT" dirty="0" err="1"/>
              <a:t>sunt</a:t>
            </a:r>
            <a:r>
              <a:rPr lang="pt-PT" dirty="0"/>
              <a:t> in culpa qui </a:t>
            </a:r>
            <a:r>
              <a:rPr lang="pt-PT" dirty="0" err="1"/>
              <a:t>officia</a:t>
            </a:r>
            <a:r>
              <a:rPr lang="pt-PT" dirty="0"/>
              <a:t> </a:t>
            </a:r>
            <a:r>
              <a:rPr lang="pt-PT" dirty="0" err="1"/>
              <a:t>deserunt</a:t>
            </a:r>
            <a:r>
              <a:rPr lang="pt-PT" dirty="0"/>
              <a:t> </a:t>
            </a:r>
            <a:r>
              <a:rPr lang="pt-PT" dirty="0" err="1"/>
              <a:t>mollit</a:t>
            </a:r>
            <a:r>
              <a:rPr lang="pt-PT" dirty="0"/>
              <a:t> </a:t>
            </a:r>
            <a:r>
              <a:rPr lang="pt-PT" dirty="0" err="1"/>
              <a:t>anim</a:t>
            </a:r>
            <a:r>
              <a:rPr lang="pt-PT" dirty="0"/>
              <a:t> id </a:t>
            </a:r>
            <a:r>
              <a:rPr lang="pt-PT" dirty="0" err="1"/>
              <a:t>est</a:t>
            </a:r>
            <a:r>
              <a:rPr lang="pt-PT" dirty="0"/>
              <a:t> </a:t>
            </a:r>
            <a:r>
              <a:rPr lang="pt-PT" dirty="0" err="1"/>
              <a:t>laborum</a:t>
            </a:r>
            <a:r>
              <a:rPr lang="pt-PT" dirty="0"/>
              <a:t>.</a:t>
            </a:r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8031981" y="3713590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 err="1"/>
              <a:t>Column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9" name="Text Placeholder 25"/>
          <p:cNvSpPr>
            <a:spLocks noGrp="1"/>
          </p:cNvSpPr>
          <p:nvPr>
            <p:ph type="body" sz="quarter" idx="38" hasCustomPrompt="1"/>
          </p:nvPr>
        </p:nvSpPr>
        <p:spPr>
          <a:xfrm>
            <a:off x="8031981" y="4115243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  <a:r>
              <a:rPr lang="pt-PT" dirty="0" err="1"/>
              <a:t>Excepteur</a:t>
            </a:r>
            <a:r>
              <a:rPr lang="pt-PT" dirty="0"/>
              <a:t> </a:t>
            </a:r>
            <a:r>
              <a:rPr lang="pt-PT" dirty="0" err="1"/>
              <a:t>sint</a:t>
            </a:r>
            <a:r>
              <a:rPr lang="pt-PT" dirty="0"/>
              <a:t> </a:t>
            </a:r>
            <a:r>
              <a:rPr lang="pt-PT" dirty="0" err="1"/>
              <a:t>occaecat</a:t>
            </a:r>
            <a:r>
              <a:rPr lang="pt-PT" dirty="0"/>
              <a:t> </a:t>
            </a:r>
            <a:r>
              <a:rPr lang="pt-PT" dirty="0" err="1"/>
              <a:t>cupidatat</a:t>
            </a:r>
            <a:r>
              <a:rPr lang="pt-PT" dirty="0"/>
              <a:t> non </a:t>
            </a:r>
            <a:r>
              <a:rPr lang="pt-PT" dirty="0" err="1"/>
              <a:t>proident</a:t>
            </a:r>
            <a:r>
              <a:rPr lang="pt-PT" dirty="0"/>
              <a:t>, </a:t>
            </a:r>
            <a:r>
              <a:rPr lang="pt-PT" dirty="0" err="1"/>
              <a:t>sunt</a:t>
            </a:r>
            <a:r>
              <a:rPr lang="pt-PT" dirty="0"/>
              <a:t> in culpa qui </a:t>
            </a:r>
            <a:r>
              <a:rPr lang="pt-PT" dirty="0" err="1"/>
              <a:t>officia</a:t>
            </a:r>
            <a:r>
              <a:rPr lang="pt-PT" dirty="0"/>
              <a:t> </a:t>
            </a:r>
            <a:r>
              <a:rPr lang="pt-PT" dirty="0" err="1"/>
              <a:t>deserunt</a:t>
            </a:r>
            <a:r>
              <a:rPr lang="pt-PT" dirty="0"/>
              <a:t> </a:t>
            </a:r>
            <a:r>
              <a:rPr lang="pt-PT" dirty="0" err="1"/>
              <a:t>mollit</a:t>
            </a:r>
            <a:r>
              <a:rPr lang="pt-PT" dirty="0"/>
              <a:t> </a:t>
            </a:r>
            <a:r>
              <a:rPr lang="pt-PT" dirty="0" err="1"/>
              <a:t>anim</a:t>
            </a:r>
            <a:r>
              <a:rPr lang="pt-PT" dirty="0"/>
              <a:t> id </a:t>
            </a:r>
            <a:r>
              <a:rPr lang="pt-PT" dirty="0" err="1"/>
              <a:t>est</a:t>
            </a:r>
            <a:r>
              <a:rPr lang="pt-PT" dirty="0"/>
              <a:t> </a:t>
            </a:r>
            <a:r>
              <a:rPr lang="pt-PT" dirty="0" err="1"/>
              <a:t>laborum</a:t>
            </a:r>
            <a:r>
              <a:rPr lang="pt-PT" dirty="0"/>
              <a:t>.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9" hasCustomPrompt="1"/>
          </p:nvPr>
        </p:nvSpPr>
        <p:spPr>
          <a:xfrm>
            <a:off x="838200" y="3554033"/>
            <a:ext cx="3341916" cy="67252"/>
          </a:xfrm>
          <a:solidFill>
            <a:schemeClr val="accent4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40" hasCustomPrompt="1"/>
          </p:nvPr>
        </p:nvSpPr>
        <p:spPr>
          <a:xfrm>
            <a:off x="4435091" y="3554033"/>
            <a:ext cx="3341916" cy="67252"/>
          </a:xfrm>
          <a:solidFill>
            <a:schemeClr val="tx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41" hasCustomPrompt="1"/>
          </p:nvPr>
        </p:nvSpPr>
        <p:spPr>
          <a:xfrm>
            <a:off x="8031981" y="3555619"/>
            <a:ext cx="3341916" cy="67252"/>
          </a:xfrm>
          <a:solidFill>
            <a:schemeClr val="accent3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13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43"/>
          </p:nvPr>
        </p:nvSpPr>
        <p:spPr>
          <a:xfrm>
            <a:off x="839788" y="1597025"/>
            <a:ext cx="3340100" cy="1831975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18" name="Picture Placeholder 16"/>
          <p:cNvSpPr>
            <a:spLocks noGrp="1"/>
          </p:cNvSpPr>
          <p:nvPr>
            <p:ph type="pic" sz="quarter" idx="44"/>
          </p:nvPr>
        </p:nvSpPr>
        <p:spPr>
          <a:xfrm>
            <a:off x="4436907" y="1597024"/>
            <a:ext cx="3340100" cy="1831975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19" name="Picture Placeholder 16"/>
          <p:cNvSpPr>
            <a:spLocks noGrp="1"/>
          </p:cNvSpPr>
          <p:nvPr>
            <p:ph type="pic" sz="quarter" idx="45"/>
          </p:nvPr>
        </p:nvSpPr>
        <p:spPr>
          <a:xfrm>
            <a:off x="8033797" y="1597978"/>
            <a:ext cx="3340100" cy="1831975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cxnSp>
        <p:nvCxnSpPr>
          <p:cNvPr id="20" name="Straight Connector 1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8298961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1" y="2580115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Column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5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838199" y="2981768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  <a:r>
              <a:rPr lang="pt-PT" dirty="0" err="1"/>
              <a:t>Excepteur</a:t>
            </a:r>
            <a:r>
              <a:rPr lang="pt-PT" dirty="0"/>
              <a:t> </a:t>
            </a:r>
            <a:r>
              <a:rPr lang="pt-PT" dirty="0" err="1"/>
              <a:t>sint</a:t>
            </a:r>
            <a:r>
              <a:rPr lang="pt-PT" dirty="0"/>
              <a:t> </a:t>
            </a:r>
            <a:r>
              <a:rPr lang="pt-PT" dirty="0" err="1"/>
              <a:t>occaecat</a:t>
            </a:r>
            <a:r>
              <a:rPr lang="pt-PT" dirty="0"/>
              <a:t> </a:t>
            </a:r>
            <a:r>
              <a:rPr lang="pt-PT" dirty="0" err="1"/>
              <a:t>cupidatat</a:t>
            </a:r>
            <a:r>
              <a:rPr lang="pt-PT" dirty="0"/>
              <a:t> non </a:t>
            </a:r>
            <a:r>
              <a:rPr lang="pt-PT" dirty="0" err="1"/>
              <a:t>proident</a:t>
            </a:r>
            <a:r>
              <a:rPr lang="pt-PT" dirty="0"/>
              <a:t>, </a:t>
            </a:r>
            <a:r>
              <a:rPr lang="pt-PT" dirty="0" err="1"/>
              <a:t>sunt</a:t>
            </a:r>
            <a:r>
              <a:rPr lang="pt-PT" dirty="0"/>
              <a:t> in culpa qui </a:t>
            </a:r>
            <a:r>
              <a:rPr lang="pt-PT" dirty="0" err="1"/>
              <a:t>officia</a:t>
            </a:r>
            <a:r>
              <a:rPr lang="pt-PT" dirty="0"/>
              <a:t> </a:t>
            </a:r>
            <a:r>
              <a:rPr lang="pt-PT" dirty="0" err="1"/>
              <a:t>deserunt</a:t>
            </a:r>
            <a:r>
              <a:rPr lang="pt-PT" dirty="0"/>
              <a:t> </a:t>
            </a:r>
            <a:r>
              <a:rPr lang="pt-PT" dirty="0" err="1"/>
              <a:t>mollit</a:t>
            </a:r>
            <a:r>
              <a:rPr lang="pt-PT" dirty="0"/>
              <a:t> </a:t>
            </a:r>
            <a:r>
              <a:rPr lang="pt-PT" dirty="0" err="1"/>
              <a:t>anim</a:t>
            </a:r>
            <a:r>
              <a:rPr lang="pt-PT" dirty="0"/>
              <a:t> id </a:t>
            </a:r>
            <a:r>
              <a:rPr lang="pt-PT" dirty="0" err="1"/>
              <a:t>est</a:t>
            </a:r>
            <a:r>
              <a:rPr lang="pt-PT" dirty="0"/>
              <a:t> </a:t>
            </a:r>
            <a:r>
              <a:rPr lang="pt-PT" dirty="0" err="1"/>
              <a:t>laborum</a:t>
            </a:r>
            <a:r>
              <a:rPr lang="pt-PT" dirty="0"/>
              <a:t>.</a:t>
            </a: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4435091" y="2580115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 err="1"/>
              <a:t>Column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4435091" y="2981768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  <a:r>
              <a:rPr lang="pt-PT" dirty="0" err="1"/>
              <a:t>Excepteur</a:t>
            </a:r>
            <a:r>
              <a:rPr lang="pt-PT" dirty="0"/>
              <a:t> </a:t>
            </a:r>
            <a:r>
              <a:rPr lang="pt-PT" dirty="0" err="1"/>
              <a:t>sint</a:t>
            </a:r>
            <a:r>
              <a:rPr lang="pt-PT" dirty="0"/>
              <a:t> </a:t>
            </a:r>
            <a:r>
              <a:rPr lang="pt-PT" dirty="0" err="1"/>
              <a:t>occaecat</a:t>
            </a:r>
            <a:r>
              <a:rPr lang="pt-PT" dirty="0"/>
              <a:t> </a:t>
            </a:r>
            <a:r>
              <a:rPr lang="pt-PT" dirty="0" err="1"/>
              <a:t>cupidatat</a:t>
            </a:r>
            <a:r>
              <a:rPr lang="pt-PT" dirty="0"/>
              <a:t> non </a:t>
            </a:r>
            <a:r>
              <a:rPr lang="pt-PT" dirty="0" err="1"/>
              <a:t>proident</a:t>
            </a:r>
            <a:r>
              <a:rPr lang="pt-PT" dirty="0"/>
              <a:t>, </a:t>
            </a:r>
            <a:r>
              <a:rPr lang="pt-PT" dirty="0" err="1"/>
              <a:t>sunt</a:t>
            </a:r>
            <a:r>
              <a:rPr lang="pt-PT" dirty="0"/>
              <a:t> in culpa qui </a:t>
            </a:r>
            <a:r>
              <a:rPr lang="pt-PT" dirty="0" err="1"/>
              <a:t>officia</a:t>
            </a:r>
            <a:r>
              <a:rPr lang="pt-PT" dirty="0"/>
              <a:t> </a:t>
            </a:r>
            <a:r>
              <a:rPr lang="pt-PT" dirty="0" err="1"/>
              <a:t>deserunt</a:t>
            </a:r>
            <a:r>
              <a:rPr lang="pt-PT" dirty="0"/>
              <a:t> </a:t>
            </a:r>
            <a:r>
              <a:rPr lang="pt-PT" dirty="0" err="1"/>
              <a:t>mollit</a:t>
            </a:r>
            <a:r>
              <a:rPr lang="pt-PT" dirty="0"/>
              <a:t> </a:t>
            </a:r>
            <a:r>
              <a:rPr lang="pt-PT" dirty="0" err="1"/>
              <a:t>anim</a:t>
            </a:r>
            <a:r>
              <a:rPr lang="pt-PT" dirty="0"/>
              <a:t> id </a:t>
            </a:r>
            <a:r>
              <a:rPr lang="pt-PT" dirty="0" err="1"/>
              <a:t>est</a:t>
            </a:r>
            <a:r>
              <a:rPr lang="pt-PT" dirty="0"/>
              <a:t> </a:t>
            </a:r>
            <a:r>
              <a:rPr lang="pt-PT" dirty="0" err="1"/>
              <a:t>laborum</a:t>
            </a:r>
            <a:r>
              <a:rPr lang="pt-PT" dirty="0"/>
              <a:t>.</a:t>
            </a:r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8031981" y="2580115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 err="1"/>
              <a:t>Column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9" name="Text Placeholder 25"/>
          <p:cNvSpPr>
            <a:spLocks noGrp="1"/>
          </p:cNvSpPr>
          <p:nvPr>
            <p:ph type="body" sz="quarter" idx="38" hasCustomPrompt="1"/>
          </p:nvPr>
        </p:nvSpPr>
        <p:spPr>
          <a:xfrm>
            <a:off x="8031981" y="2981768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  <a:r>
              <a:rPr lang="pt-PT" dirty="0" err="1"/>
              <a:t>Excepteur</a:t>
            </a:r>
            <a:r>
              <a:rPr lang="pt-PT" dirty="0"/>
              <a:t> </a:t>
            </a:r>
            <a:r>
              <a:rPr lang="pt-PT" dirty="0" err="1"/>
              <a:t>sint</a:t>
            </a:r>
            <a:r>
              <a:rPr lang="pt-PT" dirty="0"/>
              <a:t> </a:t>
            </a:r>
            <a:r>
              <a:rPr lang="pt-PT" dirty="0" err="1"/>
              <a:t>occaecat</a:t>
            </a:r>
            <a:r>
              <a:rPr lang="pt-PT" dirty="0"/>
              <a:t> </a:t>
            </a:r>
            <a:r>
              <a:rPr lang="pt-PT" dirty="0" err="1"/>
              <a:t>cupidatat</a:t>
            </a:r>
            <a:r>
              <a:rPr lang="pt-PT" dirty="0"/>
              <a:t> non </a:t>
            </a:r>
            <a:r>
              <a:rPr lang="pt-PT" dirty="0" err="1"/>
              <a:t>proident</a:t>
            </a:r>
            <a:r>
              <a:rPr lang="pt-PT" dirty="0"/>
              <a:t>, </a:t>
            </a:r>
            <a:r>
              <a:rPr lang="pt-PT" dirty="0" err="1"/>
              <a:t>sunt</a:t>
            </a:r>
            <a:r>
              <a:rPr lang="pt-PT" dirty="0"/>
              <a:t> in culpa qui </a:t>
            </a:r>
            <a:r>
              <a:rPr lang="pt-PT" dirty="0" err="1"/>
              <a:t>officia</a:t>
            </a:r>
            <a:r>
              <a:rPr lang="pt-PT" dirty="0"/>
              <a:t> </a:t>
            </a:r>
            <a:r>
              <a:rPr lang="pt-PT" dirty="0" err="1"/>
              <a:t>deserunt</a:t>
            </a:r>
            <a:r>
              <a:rPr lang="pt-PT" dirty="0"/>
              <a:t> </a:t>
            </a:r>
            <a:r>
              <a:rPr lang="pt-PT" dirty="0" err="1"/>
              <a:t>mollit</a:t>
            </a:r>
            <a:r>
              <a:rPr lang="pt-PT" dirty="0"/>
              <a:t> </a:t>
            </a:r>
            <a:r>
              <a:rPr lang="pt-PT" dirty="0" err="1"/>
              <a:t>anim</a:t>
            </a:r>
            <a:r>
              <a:rPr lang="pt-PT" dirty="0"/>
              <a:t> id </a:t>
            </a:r>
            <a:r>
              <a:rPr lang="pt-PT" dirty="0" err="1"/>
              <a:t>est</a:t>
            </a:r>
            <a:r>
              <a:rPr lang="pt-PT" dirty="0"/>
              <a:t> </a:t>
            </a:r>
            <a:r>
              <a:rPr lang="pt-PT" dirty="0" err="1"/>
              <a:t>laborum</a:t>
            </a:r>
            <a:r>
              <a:rPr lang="pt-PT" dirty="0"/>
              <a:t>.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9" hasCustomPrompt="1"/>
          </p:nvPr>
        </p:nvSpPr>
        <p:spPr>
          <a:xfrm>
            <a:off x="838200" y="2420558"/>
            <a:ext cx="3341916" cy="67252"/>
          </a:xfrm>
          <a:solidFill>
            <a:schemeClr val="accent4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40" hasCustomPrompt="1"/>
          </p:nvPr>
        </p:nvSpPr>
        <p:spPr>
          <a:xfrm>
            <a:off x="4435091" y="2420558"/>
            <a:ext cx="3341916" cy="67252"/>
          </a:xfrm>
          <a:solidFill>
            <a:schemeClr val="tx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41" hasCustomPrompt="1"/>
          </p:nvPr>
        </p:nvSpPr>
        <p:spPr>
          <a:xfrm>
            <a:off x="8031981" y="2422144"/>
            <a:ext cx="3341916" cy="67252"/>
          </a:xfrm>
          <a:solidFill>
            <a:schemeClr val="accent3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13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8976351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7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5" name="Straight Connector 3"/>
          <p:cNvSpPr/>
          <p:nvPr userDrawn="1"/>
        </p:nvSpPr>
        <p:spPr>
          <a:xfrm>
            <a:off x="586871" y="3428999"/>
            <a:ext cx="11018258" cy="2"/>
          </a:xfrm>
          <a:prstGeom prst="line">
            <a:avLst/>
          </a:prstGeom>
          <a:ln w="19050">
            <a:solidFill>
              <a:srgbClr val="F4CF30"/>
            </a:solidFill>
            <a:prstDash val="sysDot"/>
            <a:miter/>
          </a:ln>
        </p:spPr>
        <p:txBody>
          <a:bodyPr lIns="45718" tIns="45718" rIns="45718" bIns="45718"/>
          <a:lstStyle/>
          <a:p>
            <a:endParaRPr dirty="0"/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5149994" y="4115241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43" hasCustomPrompt="1"/>
          </p:nvPr>
        </p:nvSpPr>
        <p:spPr>
          <a:xfrm>
            <a:off x="2994891" y="4115241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</a:p>
        </p:txBody>
      </p:sp>
      <p:sp>
        <p:nvSpPr>
          <p:cNvPr id="11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7305097" y="4115241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839788" y="4115241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</a:p>
        </p:txBody>
      </p:sp>
      <p:sp>
        <p:nvSpPr>
          <p:cNvPr id="13" name="Text Placeholder 25"/>
          <p:cNvSpPr>
            <a:spLocks noGrp="1"/>
          </p:cNvSpPr>
          <p:nvPr>
            <p:ph type="body" sz="quarter" idx="46" hasCustomPrompt="1"/>
          </p:nvPr>
        </p:nvSpPr>
        <p:spPr>
          <a:xfrm>
            <a:off x="9460200" y="4115241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</a:p>
        </p:txBody>
      </p:sp>
      <p:sp>
        <p:nvSpPr>
          <p:cNvPr id="14" name="Text Placeholder 25"/>
          <p:cNvSpPr>
            <a:spLocks noGrp="1"/>
          </p:cNvSpPr>
          <p:nvPr>
            <p:ph type="body" sz="quarter" idx="47" hasCustomPrompt="1"/>
          </p:nvPr>
        </p:nvSpPr>
        <p:spPr>
          <a:xfrm>
            <a:off x="73047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48" hasCustomPrompt="1"/>
          </p:nvPr>
        </p:nvSpPr>
        <p:spPr>
          <a:xfrm>
            <a:off x="29937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6" name="Text Placeholder 25"/>
          <p:cNvSpPr>
            <a:spLocks noGrp="1"/>
          </p:cNvSpPr>
          <p:nvPr>
            <p:ph type="body" sz="quarter" idx="49" hasCustomPrompt="1"/>
          </p:nvPr>
        </p:nvSpPr>
        <p:spPr>
          <a:xfrm>
            <a:off x="51492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7" name="Text Placeholder 25"/>
          <p:cNvSpPr>
            <a:spLocks noGrp="1"/>
          </p:cNvSpPr>
          <p:nvPr>
            <p:ph type="body" sz="quarter" idx="50" hasCustomPrompt="1"/>
          </p:nvPr>
        </p:nvSpPr>
        <p:spPr>
          <a:xfrm>
            <a:off x="9460200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18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13537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35092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78" hasCustomPrompt="1"/>
          </p:nvPr>
        </p:nvSpPr>
        <p:spPr>
          <a:xfrm>
            <a:off x="56647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79" hasCustomPrompt="1"/>
          </p:nvPr>
        </p:nvSpPr>
        <p:spPr>
          <a:xfrm>
            <a:off x="9975755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3" name="Text Placeholder 12"/>
          <p:cNvSpPr>
            <a:spLocks noGrp="1" noChangeAspect="1"/>
          </p:cNvSpPr>
          <p:nvPr>
            <p:ph type="body" sz="quarter" idx="80" hasCustomPrompt="1"/>
          </p:nvPr>
        </p:nvSpPr>
        <p:spPr>
          <a:xfrm>
            <a:off x="78202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cxnSp>
        <p:nvCxnSpPr>
          <p:cNvPr id="25" name="Straight Connector 24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9598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119189" y="3607143"/>
            <a:ext cx="4692321" cy="602194"/>
          </a:xfrm>
        </p:spPr>
        <p:txBody>
          <a:bodyPr wrap="square" lIns="0" tIns="0" rIns="0" bIns="0" anchor="t">
            <a:noAutofit/>
          </a:bodyPr>
          <a:lstStyle>
            <a:lvl1pPr marL="0" indent="0">
              <a:buNone/>
              <a:defRPr sz="54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r>
              <a:rPr lang="pt-PT"/>
              <a:t> 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140968" y="4453502"/>
            <a:ext cx="4670541" cy="235449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.</a:t>
            </a:r>
          </a:p>
          <a:p>
            <a:endParaRPr lang="pt-PT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0804543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8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4958825" cy="3564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3" name="Círculo"/>
          <p:cNvSpPr/>
          <p:nvPr/>
        </p:nvSpPr>
        <p:spPr>
          <a:xfrm>
            <a:off x="8276932" y="4420630"/>
            <a:ext cx="1695814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grpSp>
        <p:nvGrpSpPr>
          <p:cNvPr id="7" name="Grupo"/>
          <p:cNvGrpSpPr/>
          <p:nvPr/>
        </p:nvGrpSpPr>
        <p:grpSpPr>
          <a:xfrm>
            <a:off x="4736677" y="126352"/>
            <a:ext cx="6898239" cy="6605348"/>
            <a:chOff x="3" y="-8"/>
            <a:chExt cx="6898235" cy="6605344"/>
          </a:xfrm>
        </p:grpSpPr>
        <p:sp>
          <p:nvSpPr>
            <p:cNvPr id="26" name="Arc 32"/>
            <p:cNvSpPr/>
            <p:nvPr/>
          </p:nvSpPr>
          <p:spPr>
            <a:xfrm rot="16829398" flipH="1">
              <a:off x="598079" y="1251619"/>
              <a:ext cx="1919462" cy="13685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89" h="20329" extrusionOk="0">
                  <a:moveTo>
                    <a:pt x="486" y="20329"/>
                  </a:moveTo>
                  <a:cubicBezTo>
                    <a:pt x="-1311" y="12003"/>
                    <a:pt x="2035" y="3205"/>
                    <a:pt x="7959" y="679"/>
                  </a:cubicBezTo>
                  <a:cubicBezTo>
                    <a:pt x="12533" y="-1271"/>
                    <a:pt x="17484" y="1070"/>
                    <a:pt x="20289" y="6509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/>
            </a:p>
          </p:txBody>
        </p:sp>
        <p:sp>
          <p:nvSpPr>
            <p:cNvPr id="27" name="Arc 33"/>
            <p:cNvSpPr/>
            <p:nvPr/>
          </p:nvSpPr>
          <p:spPr>
            <a:xfrm rot="1206224" flipH="1">
              <a:off x="4410970" y="1103002"/>
              <a:ext cx="1907106" cy="1368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81" h="20360" extrusionOk="0">
                  <a:moveTo>
                    <a:pt x="489" y="20360"/>
                  </a:moveTo>
                  <a:cubicBezTo>
                    <a:pt x="-1319" y="12021"/>
                    <a:pt x="2047" y="3210"/>
                    <a:pt x="8007" y="681"/>
                  </a:cubicBezTo>
                  <a:cubicBezTo>
                    <a:pt x="12531" y="-1240"/>
                    <a:pt x="17432" y="992"/>
                    <a:pt x="20281" y="6272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/>
            </a:p>
          </p:txBody>
        </p:sp>
        <p:sp>
          <p:nvSpPr>
            <p:cNvPr id="28" name="Arc 34"/>
            <p:cNvSpPr/>
            <p:nvPr/>
          </p:nvSpPr>
          <p:spPr>
            <a:xfrm rot="19800000" flipH="1">
              <a:off x="2512479" y="374784"/>
              <a:ext cx="1833478" cy="1247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26" h="20822" extrusionOk="0">
                  <a:moveTo>
                    <a:pt x="189" y="20822"/>
                  </a:moveTo>
                  <a:cubicBezTo>
                    <a:pt x="-974" y="11200"/>
                    <a:pt x="3342" y="2003"/>
                    <a:pt x="9828" y="278"/>
                  </a:cubicBezTo>
                  <a:cubicBezTo>
                    <a:pt x="13800" y="-778"/>
                    <a:pt x="17862" y="1216"/>
                    <a:pt x="20626" y="5578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/>
            </a:p>
          </p:txBody>
        </p:sp>
        <p:sp>
          <p:nvSpPr>
            <p:cNvPr id="29" name="Arc 35"/>
            <p:cNvSpPr/>
            <p:nvPr/>
          </p:nvSpPr>
          <p:spPr>
            <a:xfrm rot="13683772" flipH="1">
              <a:off x="166213" y="3356574"/>
              <a:ext cx="1933689" cy="13090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63" h="20456" extrusionOk="0">
                  <a:moveTo>
                    <a:pt x="315" y="20456"/>
                  </a:moveTo>
                  <a:cubicBezTo>
                    <a:pt x="-1137" y="11558"/>
                    <a:pt x="2571" y="2606"/>
                    <a:pt x="8596" y="462"/>
                  </a:cubicBezTo>
                  <a:cubicBezTo>
                    <a:pt x="13110" y="-1144"/>
                    <a:pt x="17827" y="1519"/>
                    <a:pt x="20463" y="7162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/>
            </a:p>
          </p:txBody>
        </p:sp>
        <p:sp>
          <p:nvSpPr>
            <p:cNvPr id="30" name="Arc 36"/>
            <p:cNvSpPr/>
            <p:nvPr/>
          </p:nvSpPr>
          <p:spPr>
            <a:xfrm rot="4307260" flipH="1">
              <a:off x="4974159" y="3093324"/>
              <a:ext cx="1884215" cy="1447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3" h="20266" extrusionOk="0">
                  <a:moveTo>
                    <a:pt x="783" y="20266"/>
                  </a:moveTo>
                  <a:cubicBezTo>
                    <a:pt x="-1497" y="12632"/>
                    <a:pt x="1371" y="4017"/>
                    <a:pt x="7189" y="1025"/>
                  </a:cubicBezTo>
                  <a:cubicBezTo>
                    <a:pt x="11776" y="-1334"/>
                    <a:pt x="16998" y="472"/>
                    <a:pt x="20103" y="5490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/>
            </a:p>
          </p:txBody>
        </p:sp>
        <p:sp>
          <p:nvSpPr>
            <p:cNvPr id="31" name="Arc 37"/>
            <p:cNvSpPr/>
            <p:nvPr/>
          </p:nvSpPr>
          <p:spPr>
            <a:xfrm rot="7465034" flipH="1">
              <a:off x="3704707" y="4763577"/>
              <a:ext cx="1868650" cy="13684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55" h="20451" extrusionOk="0">
                  <a:moveTo>
                    <a:pt x="498" y="20451"/>
                  </a:moveTo>
                  <a:cubicBezTo>
                    <a:pt x="-1345" y="12074"/>
                    <a:pt x="2086" y="3224"/>
                    <a:pt x="8161" y="683"/>
                  </a:cubicBezTo>
                  <a:cubicBezTo>
                    <a:pt x="12540" y="-1149"/>
                    <a:pt x="17290" y="775"/>
                    <a:pt x="20255" y="5580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/>
            </a:p>
          </p:txBody>
        </p:sp>
        <p:sp>
          <p:nvSpPr>
            <p:cNvPr id="32" name="Arc 38"/>
            <p:cNvSpPr/>
            <p:nvPr/>
          </p:nvSpPr>
          <p:spPr>
            <a:xfrm rot="10521581" flipH="1">
              <a:off x="1615389" y="4900759"/>
              <a:ext cx="1888466" cy="12986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71" h="20580" extrusionOk="0">
                  <a:moveTo>
                    <a:pt x="296" y="20580"/>
                  </a:moveTo>
                  <a:cubicBezTo>
                    <a:pt x="-1129" y="11534"/>
                    <a:pt x="2731" y="2512"/>
                    <a:pt x="8918" y="429"/>
                  </a:cubicBezTo>
                  <a:cubicBezTo>
                    <a:pt x="13221" y="-1020"/>
                    <a:pt x="17711" y="1262"/>
                    <a:pt x="20471" y="6300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/>
            </a:p>
          </p:txBody>
        </p:sp>
      </p:grpSp>
      <p:sp>
        <p:nvSpPr>
          <p:cNvPr id="24" name="Círculo"/>
          <p:cNvSpPr/>
          <p:nvPr/>
        </p:nvSpPr>
        <p:spPr>
          <a:xfrm>
            <a:off x="9478523" y="3111714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22" name="Círculo"/>
          <p:cNvSpPr/>
          <p:nvPr/>
        </p:nvSpPr>
        <p:spPr>
          <a:xfrm>
            <a:off x="9018963" y="1341686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20" name="Círculo"/>
          <p:cNvSpPr/>
          <p:nvPr/>
        </p:nvSpPr>
        <p:spPr>
          <a:xfrm>
            <a:off x="7349278" y="699312"/>
            <a:ext cx="1695815" cy="1695820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18" name="Círculo"/>
          <p:cNvSpPr/>
          <p:nvPr/>
        </p:nvSpPr>
        <p:spPr>
          <a:xfrm>
            <a:off x="5725291" y="1341686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16" name="Círculo"/>
          <p:cNvSpPr/>
          <p:nvPr/>
        </p:nvSpPr>
        <p:spPr>
          <a:xfrm>
            <a:off x="5357765" y="3111714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14" name="Círculo"/>
          <p:cNvSpPr/>
          <p:nvPr/>
        </p:nvSpPr>
        <p:spPr>
          <a:xfrm>
            <a:off x="6520767" y="4420630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4958076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850448" y="1944688"/>
            <a:ext cx="3928481" cy="147725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, </a:t>
            </a:r>
            <a:r>
              <a:rPr lang="pt-PT" dirty="0" err="1"/>
              <a:t>eaque</a:t>
            </a:r>
            <a:r>
              <a:rPr lang="pt-PT" dirty="0"/>
              <a:t> </a:t>
            </a:r>
            <a:r>
              <a:rPr lang="pt-PT" dirty="0" err="1"/>
              <a:t>ipsa</a:t>
            </a:r>
            <a:r>
              <a:rPr lang="pt-PT" dirty="0"/>
              <a:t> </a:t>
            </a:r>
            <a:r>
              <a:rPr lang="pt-PT" dirty="0" err="1"/>
              <a:t>quae</a:t>
            </a:r>
            <a:r>
              <a:rPr lang="pt-PT" dirty="0"/>
              <a:t> </a:t>
            </a:r>
            <a:r>
              <a:rPr lang="pt-PT" dirty="0" err="1"/>
              <a:t>ab</a:t>
            </a:r>
            <a:r>
              <a:rPr lang="pt-PT" dirty="0"/>
              <a:t> </a:t>
            </a:r>
            <a:r>
              <a:rPr lang="pt-PT" dirty="0" err="1"/>
              <a:t>illo</a:t>
            </a:r>
            <a:r>
              <a:rPr lang="pt-PT" dirty="0"/>
              <a:t> </a:t>
            </a:r>
            <a:r>
              <a:rPr lang="pt-PT" dirty="0" err="1"/>
              <a:t>inventore</a:t>
            </a:r>
            <a:r>
              <a:rPr lang="pt-PT" dirty="0"/>
              <a:t> </a:t>
            </a:r>
            <a:r>
              <a:rPr lang="pt-PT" dirty="0" err="1"/>
              <a:t>veritatis</a:t>
            </a:r>
            <a:r>
              <a:rPr lang="pt-PT" dirty="0"/>
              <a:t>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quasi</a:t>
            </a:r>
            <a:r>
              <a:rPr lang="pt-PT" dirty="0"/>
              <a:t> </a:t>
            </a:r>
            <a:r>
              <a:rPr lang="pt-PT" dirty="0" err="1"/>
              <a:t>architecto</a:t>
            </a:r>
            <a:r>
              <a:rPr lang="pt-PT" dirty="0"/>
              <a:t> </a:t>
            </a:r>
            <a:r>
              <a:rPr lang="pt-PT" dirty="0" err="1"/>
              <a:t>beatae</a:t>
            </a:r>
            <a:r>
              <a:rPr lang="pt-PT" dirty="0"/>
              <a:t> vitae </a:t>
            </a:r>
            <a:r>
              <a:rPr lang="pt-PT" dirty="0" err="1"/>
              <a:t>dicta</a:t>
            </a:r>
            <a:r>
              <a:rPr lang="pt-PT" dirty="0"/>
              <a:t> </a:t>
            </a:r>
            <a:r>
              <a:rPr lang="pt-PT" dirty="0" err="1"/>
              <a:t>sunt</a:t>
            </a:r>
            <a:r>
              <a:rPr lang="pt-PT" dirty="0"/>
              <a:t> </a:t>
            </a:r>
            <a:r>
              <a:rPr lang="pt-PT" dirty="0" err="1"/>
              <a:t>explicabo</a:t>
            </a:r>
            <a:r>
              <a:rPr lang="pt-PT" dirty="0"/>
              <a:t>.</a:t>
            </a:r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46" hasCustomPrompt="1"/>
          </p:nvPr>
        </p:nvSpPr>
        <p:spPr>
          <a:xfrm>
            <a:off x="5549986" y="3517599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47" hasCustomPrompt="1"/>
          </p:nvPr>
        </p:nvSpPr>
        <p:spPr>
          <a:xfrm>
            <a:off x="5549986" y="3783022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endParaRPr lang="en-US" dirty="0"/>
          </a:p>
          <a:p>
            <a:endParaRPr lang="pt-PT" dirty="0"/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48" hasCustomPrompt="1"/>
          </p:nvPr>
        </p:nvSpPr>
        <p:spPr>
          <a:xfrm>
            <a:off x="6707191" y="4833990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49" hasCustomPrompt="1"/>
          </p:nvPr>
        </p:nvSpPr>
        <p:spPr>
          <a:xfrm>
            <a:off x="6707191" y="5099413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endParaRPr lang="en-US" dirty="0"/>
          </a:p>
          <a:p>
            <a:endParaRPr lang="pt-PT" dirty="0"/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50" hasCustomPrompt="1"/>
          </p:nvPr>
        </p:nvSpPr>
        <p:spPr>
          <a:xfrm>
            <a:off x="8465831" y="4833990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51" hasCustomPrompt="1"/>
          </p:nvPr>
        </p:nvSpPr>
        <p:spPr>
          <a:xfrm>
            <a:off x="8465831" y="5099413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endParaRPr lang="en-US" dirty="0"/>
          </a:p>
          <a:p>
            <a:endParaRPr lang="pt-PT" dirty="0"/>
          </a:p>
        </p:txBody>
      </p:sp>
      <p:sp>
        <p:nvSpPr>
          <p:cNvPr id="44" name="Text Placeholder 25"/>
          <p:cNvSpPr>
            <a:spLocks noGrp="1"/>
          </p:cNvSpPr>
          <p:nvPr>
            <p:ph type="body" sz="quarter" idx="52" hasCustomPrompt="1"/>
          </p:nvPr>
        </p:nvSpPr>
        <p:spPr>
          <a:xfrm>
            <a:off x="9671605" y="3521365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5" name="Text Placeholder 25"/>
          <p:cNvSpPr>
            <a:spLocks noGrp="1"/>
          </p:cNvSpPr>
          <p:nvPr>
            <p:ph type="body" sz="quarter" idx="53" hasCustomPrompt="1"/>
          </p:nvPr>
        </p:nvSpPr>
        <p:spPr>
          <a:xfrm>
            <a:off x="9671605" y="3786788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endParaRPr lang="en-US" dirty="0"/>
          </a:p>
          <a:p>
            <a:endParaRPr lang="pt-PT" dirty="0"/>
          </a:p>
        </p:txBody>
      </p:sp>
      <p:sp>
        <p:nvSpPr>
          <p:cNvPr id="46" name="Text Placeholder 25"/>
          <p:cNvSpPr>
            <a:spLocks noGrp="1"/>
          </p:cNvSpPr>
          <p:nvPr>
            <p:ph type="body" sz="quarter" idx="54" hasCustomPrompt="1"/>
          </p:nvPr>
        </p:nvSpPr>
        <p:spPr>
          <a:xfrm>
            <a:off x="7534707" y="1101945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7" name="Text Placeholder 25"/>
          <p:cNvSpPr>
            <a:spLocks noGrp="1"/>
          </p:cNvSpPr>
          <p:nvPr>
            <p:ph type="body" sz="quarter" idx="55" hasCustomPrompt="1"/>
          </p:nvPr>
        </p:nvSpPr>
        <p:spPr>
          <a:xfrm>
            <a:off x="7534707" y="1367368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endParaRPr lang="en-US" dirty="0"/>
          </a:p>
          <a:p>
            <a:endParaRPr lang="pt-PT" dirty="0"/>
          </a:p>
        </p:txBody>
      </p:sp>
      <p:sp>
        <p:nvSpPr>
          <p:cNvPr id="48" name="Text Placeholder 25"/>
          <p:cNvSpPr>
            <a:spLocks noGrp="1"/>
          </p:cNvSpPr>
          <p:nvPr>
            <p:ph type="body" sz="quarter" idx="56" hasCustomPrompt="1"/>
          </p:nvPr>
        </p:nvSpPr>
        <p:spPr>
          <a:xfrm>
            <a:off x="5917881" y="1776783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9" name="Text Placeholder 25"/>
          <p:cNvSpPr>
            <a:spLocks noGrp="1"/>
          </p:cNvSpPr>
          <p:nvPr>
            <p:ph type="body" sz="quarter" idx="57" hasCustomPrompt="1"/>
          </p:nvPr>
        </p:nvSpPr>
        <p:spPr>
          <a:xfrm>
            <a:off x="5917881" y="2042206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endParaRPr lang="en-US" dirty="0"/>
          </a:p>
          <a:p>
            <a:endParaRPr lang="pt-PT" dirty="0"/>
          </a:p>
        </p:txBody>
      </p:sp>
      <p:sp>
        <p:nvSpPr>
          <p:cNvPr id="50" name="Text Placeholder 25"/>
          <p:cNvSpPr>
            <a:spLocks noGrp="1"/>
          </p:cNvSpPr>
          <p:nvPr>
            <p:ph type="body" sz="quarter" idx="58" hasCustomPrompt="1"/>
          </p:nvPr>
        </p:nvSpPr>
        <p:spPr>
          <a:xfrm>
            <a:off x="9205013" y="1748380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1" name="Text Placeholder 25"/>
          <p:cNvSpPr>
            <a:spLocks noGrp="1"/>
          </p:cNvSpPr>
          <p:nvPr>
            <p:ph type="body" sz="quarter" idx="59" hasCustomPrompt="1"/>
          </p:nvPr>
        </p:nvSpPr>
        <p:spPr>
          <a:xfrm>
            <a:off x="9205013" y="2013803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endParaRPr lang="en-US" dirty="0"/>
          </a:p>
          <a:p>
            <a:endParaRPr lang="pt-PT" dirty="0"/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60" hasCustomPrompt="1"/>
          </p:nvPr>
        </p:nvSpPr>
        <p:spPr>
          <a:xfrm>
            <a:off x="7178168" y="2963416"/>
            <a:ext cx="2141575" cy="93386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cap="all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Main</a:t>
            </a:r>
            <a:r>
              <a:rPr lang="pt-PT" dirty="0"/>
              <a:t> </a:t>
            </a:r>
            <a:r>
              <a:rPr lang="pt-PT" dirty="0" err="1"/>
              <a:t>message</a:t>
            </a:r>
            <a:endParaRPr lang="pt-PT" dirty="0"/>
          </a:p>
          <a:p>
            <a:endParaRPr lang="pt-PT" dirty="0"/>
          </a:p>
        </p:txBody>
      </p:sp>
      <p:cxnSp>
        <p:nvCxnSpPr>
          <p:cNvPr id="53" name="Straight Connector 52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992458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Arc 12"/>
          <p:cNvSpPr/>
          <p:nvPr userDrawn="1"/>
        </p:nvSpPr>
        <p:spPr>
          <a:xfrm>
            <a:off x="4259372" y="2193306"/>
            <a:ext cx="3673181" cy="3673181"/>
          </a:xfrm>
          <a:prstGeom prst="ellipse">
            <a:avLst/>
          </a:prstGeom>
          <a:ln w="19050">
            <a:solidFill>
              <a:srgbClr val="A6A6A6"/>
            </a:solidFill>
            <a:prstDash val="sysDot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9" name="Oval 15"/>
          <p:cNvSpPr/>
          <p:nvPr userDrawn="1"/>
        </p:nvSpPr>
        <p:spPr>
          <a:xfrm>
            <a:off x="4807465" y="2478669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0" name="Oval 18"/>
          <p:cNvSpPr/>
          <p:nvPr userDrawn="1"/>
        </p:nvSpPr>
        <p:spPr>
          <a:xfrm>
            <a:off x="7118997" y="2478669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1" name="Oval 21"/>
          <p:cNvSpPr/>
          <p:nvPr userDrawn="1"/>
        </p:nvSpPr>
        <p:spPr>
          <a:xfrm>
            <a:off x="4807465" y="5334367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2" name="Oval 24"/>
          <p:cNvSpPr/>
          <p:nvPr userDrawn="1"/>
        </p:nvSpPr>
        <p:spPr>
          <a:xfrm>
            <a:off x="7118997" y="5334367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3" name="Oval 27"/>
          <p:cNvSpPr/>
          <p:nvPr userDrawn="1"/>
        </p:nvSpPr>
        <p:spPr>
          <a:xfrm>
            <a:off x="7797318" y="3935812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4" name="Oval 30"/>
          <p:cNvSpPr/>
          <p:nvPr userDrawn="1"/>
        </p:nvSpPr>
        <p:spPr>
          <a:xfrm>
            <a:off x="4124145" y="3935812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56" hasCustomPrompt="1"/>
          </p:nvPr>
        </p:nvSpPr>
        <p:spPr>
          <a:xfrm>
            <a:off x="1115366" y="2209360"/>
            <a:ext cx="317633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57" hasCustomPrompt="1"/>
          </p:nvPr>
        </p:nvSpPr>
        <p:spPr>
          <a:xfrm>
            <a:off x="1115366" y="2474783"/>
            <a:ext cx="3176337" cy="700496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58" hasCustomPrompt="1"/>
          </p:nvPr>
        </p:nvSpPr>
        <p:spPr>
          <a:xfrm>
            <a:off x="1115366" y="4989233"/>
            <a:ext cx="317633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59" hasCustomPrompt="1"/>
          </p:nvPr>
        </p:nvSpPr>
        <p:spPr>
          <a:xfrm>
            <a:off x="1115366" y="5254656"/>
            <a:ext cx="3176337" cy="700496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60" hasCustomPrompt="1"/>
          </p:nvPr>
        </p:nvSpPr>
        <p:spPr>
          <a:xfrm>
            <a:off x="614624" y="3599296"/>
            <a:ext cx="317633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61" hasCustomPrompt="1"/>
          </p:nvPr>
        </p:nvSpPr>
        <p:spPr>
          <a:xfrm>
            <a:off x="614624" y="3864719"/>
            <a:ext cx="3176337" cy="700496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62" hasCustomPrompt="1"/>
          </p:nvPr>
        </p:nvSpPr>
        <p:spPr>
          <a:xfrm>
            <a:off x="8400964" y="3599296"/>
            <a:ext cx="317633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63" hasCustomPrompt="1"/>
          </p:nvPr>
        </p:nvSpPr>
        <p:spPr>
          <a:xfrm>
            <a:off x="8400964" y="3864719"/>
            <a:ext cx="3176337" cy="70049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64" hasCustomPrompt="1"/>
          </p:nvPr>
        </p:nvSpPr>
        <p:spPr>
          <a:xfrm>
            <a:off x="7842360" y="4989233"/>
            <a:ext cx="317633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65" hasCustomPrompt="1"/>
          </p:nvPr>
        </p:nvSpPr>
        <p:spPr>
          <a:xfrm>
            <a:off x="7842360" y="5254656"/>
            <a:ext cx="3176337" cy="70049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4" name="Text Placeholder 25"/>
          <p:cNvSpPr>
            <a:spLocks noGrp="1"/>
          </p:cNvSpPr>
          <p:nvPr>
            <p:ph type="body" sz="quarter" idx="66" hasCustomPrompt="1"/>
          </p:nvPr>
        </p:nvSpPr>
        <p:spPr>
          <a:xfrm>
            <a:off x="7842360" y="2209360"/>
            <a:ext cx="317633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5" name="Text Placeholder 25"/>
          <p:cNvSpPr>
            <a:spLocks noGrp="1"/>
          </p:cNvSpPr>
          <p:nvPr>
            <p:ph type="body" sz="quarter" idx="67" hasCustomPrompt="1"/>
          </p:nvPr>
        </p:nvSpPr>
        <p:spPr>
          <a:xfrm>
            <a:off x="7842360" y="2474783"/>
            <a:ext cx="3176337" cy="70049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26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5574194" y="3549274"/>
            <a:ext cx="1043611" cy="104361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1992053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73"/>
          <p:cNvGrpSpPr/>
          <p:nvPr userDrawn="1"/>
        </p:nvGrpSpPr>
        <p:grpSpPr>
          <a:xfrm>
            <a:off x="4508054" y="2774544"/>
            <a:ext cx="465988" cy="218146"/>
            <a:chOff x="0" y="0"/>
            <a:chExt cx="465987" cy="218144"/>
          </a:xfrm>
        </p:grpSpPr>
        <p:sp>
          <p:nvSpPr>
            <p:cNvPr id="5" name="Straight Connector 37"/>
            <p:cNvSpPr/>
            <p:nvPr/>
          </p:nvSpPr>
          <p:spPr>
            <a:xfrm flipH="1" flipV="1">
              <a:off x="226513" y="1159"/>
              <a:ext cx="239476" cy="216985"/>
            </a:xfrm>
            <a:prstGeom prst="line">
              <a:avLst/>
            </a:prstGeom>
            <a:noFill/>
            <a:ln w="19050" cap="rnd">
              <a:solidFill>
                <a:srgbClr val="9FC8BA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6" name="Straight Connector 38"/>
            <p:cNvSpPr/>
            <p:nvPr/>
          </p:nvSpPr>
          <p:spPr>
            <a:xfrm flipH="1" flipV="1">
              <a:off x="0" y="-1"/>
              <a:ext cx="226515" cy="3"/>
            </a:xfrm>
            <a:prstGeom prst="line">
              <a:avLst/>
            </a:prstGeom>
            <a:noFill/>
            <a:ln w="19050" cap="rnd">
              <a:solidFill>
                <a:srgbClr val="9FC8BA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7" name="Group 74"/>
          <p:cNvGrpSpPr/>
          <p:nvPr userDrawn="1"/>
        </p:nvGrpSpPr>
        <p:grpSpPr>
          <a:xfrm>
            <a:off x="7130014" y="2772739"/>
            <a:ext cx="514107" cy="221756"/>
            <a:chOff x="-1" y="0"/>
            <a:chExt cx="514105" cy="221755"/>
          </a:xfrm>
        </p:grpSpPr>
        <p:sp>
          <p:nvSpPr>
            <p:cNvPr id="8" name="Straight Connector 40"/>
            <p:cNvSpPr/>
            <p:nvPr/>
          </p:nvSpPr>
          <p:spPr>
            <a:xfrm flipV="1">
              <a:off x="-2" y="1096"/>
              <a:ext cx="239477" cy="220660"/>
            </a:xfrm>
            <a:prstGeom prst="line">
              <a:avLst/>
            </a:prstGeom>
            <a:noFill/>
            <a:ln w="19050" cap="rnd">
              <a:solidFill>
                <a:srgbClr val="5088C5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9" name="Straight Connector 41"/>
            <p:cNvSpPr/>
            <p:nvPr/>
          </p:nvSpPr>
          <p:spPr>
            <a:xfrm>
              <a:off x="239474" y="-1"/>
              <a:ext cx="274631" cy="2"/>
            </a:xfrm>
            <a:prstGeom prst="line">
              <a:avLst/>
            </a:prstGeom>
            <a:noFill/>
            <a:ln w="19050" cap="rnd">
              <a:solidFill>
                <a:srgbClr val="5088C5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0" name="Group 81"/>
          <p:cNvGrpSpPr/>
          <p:nvPr userDrawn="1"/>
        </p:nvGrpSpPr>
        <p:grpSpPr>
          <a:xfrm>
            <a:off x="4508052" y="5198100"/>
            <a:ext cx="456055" cy="218146"/>
            <a:chOff x="0" y="0"/>
            <a:chExt cx="456054" cy="218144"/>
          </a:xfrm>
        </p:grpSpPr>
        <p:sp>
          <p:nvSpPr>
            <p:cNvPr id="11" name="Straight Connector 43"/>
            <p:cNvSpPr/>
            <p:nvPr/>
          </p:nvSpPr>
          <p:spPr>
            <a:xfrm flipH="1">
              <a:off x="216579" y="-2"/>
              <a:ext cx="239476" cy="216986"/>
            </a:xfrm>
            <a:prstGeom prst="line">
              <a:avLst/>
            </a:prstGeom>
            <a:noFill/>
            <a:ln w="19050" cap="rnd">
              <a:solidFill>
                <a:srgbClr val="F4CF3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2" name="Straight Connector 44"/>
            <p:cNvSpPr/>
            <p:nvPr/>
          </p:nvSpPr>
          <p:spPr>
            <a:xfrm flipH="1" flipV="1">
              <a:off x="0" y="218141"/>
              <a:ext cx="216582" cy="3"/>
            </a:xfrm>
            <a:prstGeom prst="line">
              <a:avLst/>
            </a:prstGeom>
            <a:noFill/>
            <a:ln w="19050" cap="rnd">
              <a:solidFill>
                <a:srgbClr val="F4CF3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3" name="Group 84"/>
          <p:cNvGrpSpPr/>
          <p:nvPr userDrawn="1"/>
        </p:nvGrpSpPr>
        <p:grpSpPr>
          <a:xfrm>
            <a:off x="7150905" y="5196294"/>
            <a:ext cx="493215" cy="221757"/>
            <a:chOff x="-1" y="-1"/>
            <a:chExt cx="493214" cy="221756"/>
          </a:xfrm>
        </p:grpSpPr>
        <p:sp>
          <p:nvSpPr>
            <p:cNvPr id="14" name="Straight Connector 46"/>
            <p:cNvSpPr/>
            <p:nvPr/>
          </p:nvSpPr>
          <p:spPr>
            <a:xfrm>
              <a:off x="-2" y="-2"/>
              <a:ext cx="239478" cy="220660"/>
            </a:xfrm>
            <a:prstGeom prst="line">
              <a:avLst/>
            </a:prstGeom>
            <a:noFill/>
            <a:ln w="19050" cap="rnd">
              <a:solidFill>
                <a:srgbClr val="364F98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" name="Straight Connector 47"/>
            <p:cNvSpPr/>
            <p:nvPr/>
          </p:nvSpPr>
          <p:spPr>
            <a:xfrm>
              <a:off x="239473" y="221753"/>
              <a:ext cx="253741" cy="3"/>
            </a:xfrm>
            <a:prstGeom prst="line">
              <a:avLst/>
            </a:prstGeom>
            <a:noFill/>
            <a:ln w="19050" cap="rnd">
              <a:solidFill>
                <a:srgbClr val="364F98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6" name="Group 1"/>
          <p:cNvGrpSpPr/>
          <p:nvPr userDrawn="1"/>
        </p:nvGrpSpPr>
        <p:grpSpPr>
          <a:xfrm>
            <a:off x="4215827" y="2249573"/>
            <a:ext cx="3743531" cy="3741989"/>
            <a:chOff x="0" y="0"/>
            <a:chExt cx="3743530" cy="3741988"/>
          </a:xfrm>
        </p:grpSpPr>
        <p:sp>
          <p:nvSpPr>
            <p:cNvPr id="17" name="Freeform 5"/>
            <p:cNvSpPr/>
            <p:nvPr/>
          </p:nvSpPr>
          <p:spPr>
            <a:xfrm>
              <a:off x="-1" y="1273833"/>
              <a:ext cx="1868586" cy="22423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5736"/>
                  </a:moveTo>
                  <a:cubicBezTo>
                    <a:pt x="10800" y="5736"/>
                    <a:pt x="10800" y="5772"/>
                    <a:pt x="10800" y="5808"/>
                  </a:cubicBezTo>
                  <a:cubicBezTo>
                    <a:pt x="10800" y="6208"/>
                    <a:pt x="10844" y="6607"/>
                    <a:pt x="10887" y="6970"/>
                  </a:cubicBezTo>
                  <a:cubicBezTo>
                    <a:pt x="11192" y="8967"/>
                    <a:pt x="12237" y="10709"/>
                    <a:pt x="13979" y="12161"/>
                  </a:cubicBezTo>
                  <a:cubicBezTo>
                    <a:pt x="15460" y="13396"/>
                    <a:pt x="17115" y="14194"/>
                    <a:pt x="19031" y="14557"/>
                  </a:cubicBezTo>
                  <a:cubicBezTo>
                    <a:pt x="19858" y="14739"/>
                    <a:pt x="20685" y="14811"/>
                    <a:pt x="21600" y="14811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0642" y="21600"/>
                    <a:pt x="19684" y="21564"/>
                    <a:pt x="18726" y="21455"/>
                  </a:cubicBezTo>
                  <a:cubicBezTo>
                    <a:pt x="14719" y="20983"/>
                    <a:pt x="11235" y="19494"/>
                    <a:pt x="8231" y="16990"/>
                  </a:cubicBezTo>
                  <a:cubicBezTo>
                    <a:pt x="4877" y="14158"/>
                    <a:pt x="3005" y="10854"/>
                    <a:pt x="2700" y="6970"/>
                  </a:cubicBezTo>
                  <a:cubicBezTo>
                    <a:pt x="2656" y="6607"/>
                    <a:pt x="2656" y="6208"/>
                    <a:pt x="2656" y="5808"/>
                  </a:cubicBezTo>
                  <a:cubicBezTo>
                    <a:pt x="2656" y="5772"/>
                    <a:pt x="2656" y="5736"/>
                    <a:pt x="2656" y="5736"/>
                  </a:cubicBezTo>
                  <a:cubicBezTo>
                    <a:pt x="0" y="5736"/>
                    <a:pt x="0" y="5736"/>
                    <a:pt x="0" y="5736"/>
                  </a:cubicBezTo>
                  <a:cubicBezTo>
                    <a:pt x="6837" y="0"/>
                    <a:pt x="6837" y="0"/>
                    <a:pt x="6837" y="0"/>
                  </a:cubicBezTo>
                  <a:cubicBezTo>
                    <a:pt x="13631" y="5736"/>
                    <a:pt x="13631" y="5736"/>
                    <a:pt x="13631" y="5736"/>
                  </a:cubicBezTo>
                  <a:lnTo>
                    <a:pt x="10800" y="5736"/>
                  </a:lnTo>
                  <a:close/>
                </a:path>
              </a:pathLst>
            </a:custGeom>
            <a:solidFill>
              <a:srgbClr val="F4CF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18" name="Freeform 6"/>
            <p:cNvSpPr/>
            <p:nvPr/>
          </p:nvSpPr>
          <p:spPr>
            <a:xfrm>
              <a:off x="1265865" y="1868608"/>
              <a:ext cx="2248663" cy="1873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81" y="2651"/>
                  </a:moveTo>
                  <a:cubicBezTo>
                    <a:pt x="14762" y="1825"/>
                    <a:pt x="14834" y="956"/>
                    <a:pt x="14834" y="87"/>
                  </a:cubicBezTo>
                  <a:cubicBezTo>
                    <a:pt x="14834" y="43"/>
                    <a:pt x="14834" y="0"/>
                    <a:pt x="14834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43"/>
                    <a:pt x="21600" y="87"/>
                  </a:cubicBezTo>
                  <a:cubicBezTo>
                    <a:pt x="21600" y="1043"/>
                    <a:pt x="21528" y="1999"/>
                    <a:pt x="21419" y="2955"/>
                  </a:cubicBezTo>
                  <a:cubicBezTo>
                    <a:pt x="20949" y="6954"/>
                    <a:pt x="19465" y="10474"/>
                    <a:pt x="16969" y="13473"/>
                  </a:cubicBezTo>
                  <a:cubicBezTo>
                    <a:pt x="13893" y="17167"/>
                    <a:pt x="10167" y="18992"/>
                    <a:pt x="5825" y="18992"/>
                  </a:cubicBezTo>
                  <a:cubicBezTo>
                    <a:pt x="5825" y="18992"/>
                    <a:pt x="5789" y="18992"/>
                    <a:pt x="5789" y="18992"/>
                  </a:cubicBezTo>
                  <a:cubicBezTo>
                    <a:pt x="5789" y="21600"/>
                    <a:pt x="5789" y="21600"/>
                    <a:pt x="5789" y="21600"/>
                  </a:cubicBezTo>
                  <a:cubicBezTo>
                    <a:pt x="0" y="14820"/>
                    <a:pt x="0" y="14820"/>
                    <a:pt x="0" y="14820"/>
                  </a:cubicBezTo>
                  <a:cubicBezTo>
                    <a:pt x="5789" y="8040"/>
                    <a:pt x="5789" y="8040"/>
                    <a:pt x="5789" y="8040"/>
                  </a:cubicBezTo>
                  <a:cubicBezTo>
                    <a:pt x="5789" y="10865"/>
                    <a:pt x="5789" y="10865"/>
                    <a:pt x="5789" y="10865"/>
                  </a:cubicBezTo>
                  <a:cubicBezTo>
                    <a:pt x="5789" y="10865"/>
                    <a:pt x="5825" y="10865"/>
                    <a:pt x="5825" y="10865"/>
                  </a:cubicBezTo>
                  <a:cubicBezTo>
                    <a:pt x="8322" y="10865"/>
                    <a:pt x="10420" y="9822"/>
                    <a:pt x="12193" y="7693"/>
                  </a:cubicBezTo>
                  <a:cubicBezTo>
                    <a:pt x="13423" y="6215"/>
                    <a:pt x="14219" y="4520"/>
                    <a:pt x="14581" y="2651"/>
                  </a:cubicBezTo>
                  <a:close/>
                </a:path>
              </a:pathLst>
            </a:custGeom>
            <a:solidFill>
              <a:srgbClr val="364F9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19" name="Freeform 7"/>
            <p:cNvSpPr/>
            <p:nvPr/>
          </p:nvSpPr>
          <p:spPr>
            <a:xfrm>
              <a:off x="1868583" y="229003"/>
              <a:ext cx="1874948" cy="2250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6" y="181"/>
                  </a:moveTo>
                  <a:cubicBezTo>
                    <a:pt x="6896" y="651"/>
                    <a:pt x="10410" y="2135"/>
                    <a:pt x="13402" y="4667"/>
                  </a:cubicBezTo>
                  <a:cubicBezTo>
                    <a:pt x="17089" y="7707"/>
                    <a:pt x="18911" y="11397"/>
                    <a:pt x="18954" y="15739"/>
                  </a:cubicBezTo>
                  <a:cubicBezTo>
                    <a:pt x="21600" y="15739"/>
                    <a:pt x="21600" y="15739"/>
                    <a:pt x="21600" y="15739"/>
                  </a:cubicBezTo>
                  <a:cubicBezTo>
                    <a:pt x="14790" y="21600"/>
                    <a:pt x="14790" y="21600"/>
                    <a:pt x="14790" y="21600"/>
                  </a:cubicBezTo>
                  <a:cubicBezTo>
                    <a:pt x="7981" y="15739"/>
                    <a:pt x="7981" y="15739"/>
                    <a:pt x="7981" y="15739"/>
                  </a:cubicBezTo>
                  <a:cubicBezTo>
                    <a:pt x="10843" y="15739"/>
                    <a:pt x="10843" y="15739"/>
                    <a:pt x="10843" y="15739"/>
                  </a:cubicBezTo>
                  <a:cubicBezTo>
                    <a:pt x="10800" y="13278"/>
                    <a:pt x="9759" y="11180"/>
                    <a:pt x="7677" y="9443"/>
                  </a:cubicBezTo>
                  <a:cubicBezTo>
                    <a:pt x="6202" y="8213"/>
                    <a:pt x="4511" y="7417"/>
                    <a:pt x="2602" y="7019"/>
                  </a:cubicBezTo>
                  <a:cubicBezTo>
                    <a:pt x="1778" y="6874"/>
                    <a:pt x="911" y="6802"/>
                    <a:pt x="43" y="6802"/>
                  </a:cubicBezTo>
                  <a:cubicBezTo>
                    <a:pt x="43" y="6802"/>
                    <a:pt x="0" y="6802"/>
                    <a:pt x="0" y="680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3" y="0"/>
                    <a:pt x="43" y="0"/>
                  </a:cubicBezTo>
                  <a:cubicBezTo>
                    <a:pt x="1041" y="0"/>
                    <a:pt x="1995" y="72"/>
                    <a:pt x="2906" y="181"/>
                  </a:cubicBezTo>
                  <a:close/>
                </a:path>
              </a:pathLst>
            </a:custGeom>
            <a:solidFill>
              <a:srgbClr val="5088C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20" name="Freeform 8"/>
            <p:cNvSpPr/>
            <p:nvPr/>
          </p:nvSpPr>
          <p:spPr>
            <a:xfrm>
              <a:off x="229001" y="0"/>
              <a:ext cx="2242303" cy="1868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85" y="14719"/>
                  </a:moveTo>
                  <a:cubicBezTo>
                    <a:pt x="3485" y="14719"/>
                    <a:pt x="3449" y="14719"/>
                    <a:pt x="3449" y="14719"/>
                  </a:cubicBezTo>
                  <a:cubicBezTo>
                    <a:pt x="3485" y="14719"/>
                    <a:pt x="3485" y="14719"/>
                    <a:pt x="3485" y="14719"/>
                  </a:cubicBezTo>
                  <a:close/>
                  <a:moveTo>
                    <a:pt x="15792" y="0"/>
                  </a:moveTo>
                  <a:cubicBezTo>
                    <a:pt x="21600" y="6837"/>
                    <a:pt x="21600" y="6837"/>
                    <a:pt x="21600" y="6837"/>
                  </a:cubicBezTo>
                  <a:cubicBezTo>
                    <a:pt x="15792" y="13674"/>
                    <a:pt x="15792" y="13674"/>
                    <a:pt x="15792" y="13674"/>
                  </a:cubicBezTo>
                  <a:cubicBezTo>
                    <a:pt x="15792" y="10844"/>
                    <a:pt x="15792" y="10844"/>
                    <a:pt x="15792" y="10844"/>
                  </a:cubicBezTo>
                  <a:cubicBezTo>
                    <a:pt x="13323" y="10844"/>
                    <a:pt x="11217" y="11889"/>
                    <a:pt x="9439" y="14023"/>
                  </a:cubicBezTo>
                  <a:cubicBezTo>
                    <a:pt x="8241" y="15503"/>
                    <a:pt x="7406" y="17158"/>
                    <a:pt x="7043" y="19031"/>
                  </a:cubicBezTo>
                  <a:cubicBezTo>
                    <a:pt x="6897" y="19858"/>
                    <a:pt x="6789" y="20685"/>
                    <a:pt x="6789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598"/>
                    <a:pt x="73" y="19640"/>
                    <a:pt x="182" y="18682"/>
                  </a:cubicBezTo>
                  <a:cubicBezTo>
                    <a:pt x="653" y="14719"/>
                    <a:pt x="2142" y="11235"/>
                    <a:pt x="4647" y="8274"/>
                  </a:cubicBezTo>
                  <a:cubicBezTo>
                    <a:pt x="7732" y="4529"/>
                    <a:pt x="11435" y="2700"/>
                    <a:pt x="15792" y="2656"/>
                  </a:cubicBezTo>
                  <a:lnTo>
                    <a:pt x="15792" y="0"/>
                  </a:lnTo>
                  <a:close/>
                </a:path>
              </a:pathLst>
            </a:custGeom>
            <a:solidFill>
              <a:srgbClr val="9FC8BA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</p:grpSp>
      <p:sp>
        <p:nvSpPr>
          <p:cNvPr id="21" name="Text Placeholder 3"/>
          <p:cNvSpPr txBox="1"/>
          <p:nvPr userDrawn="1"/>
        </p:nvSpPr>
        <p:spPr>
          <a:xfrm>
            <a:off x="5959197" y="2541423"/>
            <a:ext cx="29323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t>2</a:t>
            </a:r>
          </a:p>
        </p:txBody>
      </p:sp>
      <p:sp>
        <p:nvSpPr>
          <p:cNvPr id="22" name="Text Placeholder 3"/>
          <p:cNvSpPr txBox="1"/>
          <p:nvPr userDrawn="1"/>
        </p:nvSpPr>
        <p:spPr>
          <a:xfrm>
            <a:off x="7219508" y="3815887"/>
            <a:ext cx="29323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t>3</a:t>
            </a:r>
          </a:p>
        </p:txBody>
      </p:sp>
      <p:sp>
        <p:nvSpPr>
          <p:cNvPr id="23" name="Text Placeholder 3"/>
          <p:cNvSpPr txBox="1"/>
          <p:nvPr userDrawn="1"/>
        </p:nvSpPr>
        <p:spPr>
          <a:xfrm>
            <a:off x="5897445" y="5113409"/>
            <a:ext cx="29323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t>4</a:t>
            </a:r>
          </a:p>
        </p:txBody>
      </p:sp>
      <p:sp>
        <p:nvSpPr>
          <p:cNvPr id="29" name="TextBox 52"/>
          <p:cNvSpPr txBox="1"/>
          <p:nvPr userDrawn="1"/>
        </p:nvSpPr>
        <p:spPr>
          <a:xfrm>
            <a:off x="7769955" y="2664285"/>
            <a:ext cx="2280193" cy="76200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defTabSz="1219168">
              <a:spcBef>
                <a:spcPts val="300"/>
              </a:spcBef>
              <a:defRPr sz="13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t>Lorem ipsum dolor sit amet, consectetur adipiscing elit, sed do eiusmod tempor incididunt ut labore et dolore magna aliqua. </a:t>
            </a:r>
          </a:p>
        </p:txBody>
      </p:sp>
      <p:sp>
        <p:nvSpPr>
          <p:cNvPr id="37" name="Freeform 9"/>
          <p:cNvSpPr/>
          <p:nvPr userDrawn="1"/>
        </p:nvSpPr>
        <p:spPr>
          <a:xfrm>
            <a:off x="4215827" y="3523415"/>
            <a:ext cx="1178404" cy="721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252" y="21600"/>
                </a:moveTo>
                <a:cubicBezTo>
                  <a:pt x="4279" y="21600"/>
                  <a:pt x="4279" y="21600"/>
                  <a:pt x="4279" y="21600"/>
                </a:cubicBezTo>
                <a:cubicBezTo>
                  <a:pt x="4210" y="20475"/>
                  <a:pt x="4210" y="19238"/>
                  <a:pt x="4210" y="18000"/>
                </a:cubicBezTo>
                <a:cubicBezTo>
                  <a:pt x="4210" y="17888"/>
                  <a:pt x="4210" y="17775"/>
                  <a:pt x="4210" y="17775"/>
                </a:cubicBezTo>
                <a:cubicBezTo>
                  <a:pt x="0" y="17775"/>
                  <a:pt x="0" y="17775"/>
                  <a:pt x="0" y="17775"/>
                </a:cubicBezTo>
                <a:cubicBezTo>
                  <a:pt x="10835" y="0"/>
                  <a:pt x="10835" y="0"/>
                  <a:pt x="10835" y="0"/>
                </a:cubicBezTo>
                <a:cubicBezTo>
                  <a:pt x="21600" y="17775"/>
                  <a:pt x="21600" y="17775"/>
                  <a:pt x="21600" y="17775"/>
                </a:cubicBezTo>
                <a:cubicBezTo>
                  <a:pt x="17114" y="17775"/>
                  <a:pt x="17114" y="17775"/>
                  <a:pt x="17114" y="17775"/>
                </a:cubicBezTo>
                <a:cubicBezTo>
                  <a:pt x="17114" y="17775"/>
                  <a:pt x="17114" y="17888"/>
                  <a:pt x="17114" y="18000"/>
                </a:cubicBezTo>
                <a:cubicBezTo>
                  <a:pt x="17114" y="19238"/>
                  <a:pt x="17183" y="20475"/>
                  <a:pt x="17252" y="21600"/>
                </a:cubicBezTo>
                <a:close/>
              </a:path>
            </a:pathLst>
          </a:custGeom>
          <a:solidFill>
            <a:srgbClr val="F4CF30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1375467">
              <a:defRPr sz="26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38" name="Text Placeholder 3"/>
          <p:cNvSpPr txBox="1"/>
          <p:nvPr userDrawn="1"/>
        </p:nvSpPr>
        <p:spPr>
          <a:xfrm>
            <a:off x="4674401" y="3815887"/>
            <a:ext cx="29323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dirty="0"/>
              <a:t>1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46" name="Text Placeholder 25"/>
          <p:cNvSpPr>
            <a:spLocks noGrp="1"/>
          </p:cNvSpPr>
          <p:nvPr>
            <p:ph type="body" sz="quarter" idx="56" hasCustomPrompt="1"/>
          </p:nvPr>
        </p:nvSpPr>
        <p:spPr>
          <a:xfrm>
            <a:off x="1607736" y="2350036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1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7" name="Text Placeholder 25"/>
          <p:cNvSpPr>
            <a:spLocks noGrp="1"/>
          </p:cNvSpPr>
          <p:nvPr>
            <p:ph type="body" sz="quarter" idx="57" hasCustomPrompt="1"/>
          </p:nvPr>
        </p:nvSpPr>
        <p:spPr>
          <a:xfrm>
            <a:off x="1607736" y="2615458"/>
            <a:ext cx="2683967" cy="810829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8" name="Text Placeholder 25"/>
          <p:cNvSpPr>
            <a:spLocks noGrp="1"/>
          </p:cNvSpPr>
          <p:nvPr>
            <p:ph type="body" sz="quarter" idx="58" hasCustomPrompt="1"/>
          </p:nvPr>
        </p:nvSpPr>
        <p:spPr>
          <a:xfrm>
            <a:off x="1607736" y="5025644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4CF30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0" name="Text Placeholder 25"/>
          <p:cNvSpPr>
            <a:spLocks noGrp="1"/>
          </p:cNvSpPr>
          <p:nvPr>
            <p:ph type="body" sz="quarter" idx="60" hasCustomPrompt="1"/>
          </p:nvPr>
        </p:nvSpPr>
        <p:spPr>
          <a:xfrm>
            <a:off x="1607736" y="5299616"/>
            <a:ext cx="2683967" cy="810829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1" name="Text Placeholder 25"/>
          <p:cNvSpPr>
            <a:spLocks noGrp="1"/>
          </p:cNvSpPr>
          <p:nvPr>
            <p:ph type="body" sz="quarter" idx="61" hasCustomPrompt="1"/>
          </p:nvPr>
        </p:nvSpPr>
        <p:spPr>
          <a:xfrm>
            <a:off x="7877121" y="2350036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5088C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2" name="Text Placeholder 25"/>
          <p:cNvSpPr>
            <a:spLocks noGrp="1"/>
          </p:cNvSpPr>
          <p:nvPr>
            <p:ph type="body" sz="quarter" idx="62" hasCustomPrompt="1"/>
          </p:nvPr>
        </p:nvSpPr>
        <p:spPr>
          <a:xfrm>
            <a:off x="7877121" y="2615458"/>
            <a:ext cx="2683967" cy="81082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3" name="Text Placeholder 25"/>
          <p:cNvSpPr>
            <a:spLocks noGrp="1"/>
          </p:cNvSpPr>
          <p:nvPr>
            <p:ph type="body" sz="quarter" idx="63" hasCustomPrompt="1"/>
          </p:nvPr>
        </p:nvSpPr>
        <p:spPr>
          <a:xfrm>
            <a:off x="7877121" y="5025644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364F98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4" name="Text Placeholder 25"/>
          <p:cNvSpPr>
            <a:spLocks noGrp="1"/>
          </p:cNvSpPr>
          <p:nvPr>
            <p:ph type="body" sz="quarter" idx="64" hasCustomPrompt="1"/>
          </p:nvPr>
        </p:nvSpPr>
        <p:spPr>
          <a:xfrm>
            <a:off x="7877121" y="5299616"/>
            <a:ext cx="2683967" cy="81082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cxnSp>
        <p:nvCxnSpPr>
          <p:cNvPr id="39" name="Straight Connector 38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307252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cxnSp>
        <p:nvCxnSpPr>
          <p:cNvPr id="39" name="Straight Connector 38"/>
          <p:cNvCxnSpPr/>
          <p:nvPr userDrawn="1"/>
        </p:nvCxnSpPr>
        <p:spPr>
          <a:xfrm flipH="1">
            <a:off x="6085254" y="2820318"/>
            <a:ext cx="15505" cy="3340615"/>
          </a:xfrm>
          <a:prstGeom prst="line">
            <a:avLst/>
          </a:prstGeom>
          <a:noFill/>
          <a:ln w="19050" cap="flat">
            <a:solidFill>
              <a:schemeClr val="accent5"/>
            </a:solidFill>
            <a:prstDash val="solid"/>
            <a:round/>
            <a:headEnd type="oval"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Oval 24"/>
          <p:cNvSpPr/>
          <p:nvPr userDrawn="1"/>
        </p:nvSpPr>
        <p:spPr>
          <a:xfrm>
            <a:off x="6006000" y="3318437"/>
            <a:ext cx="180000" cy="18000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6014125" y="4396312"/>
            <a:ext cx="180000" cy="18000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6006000" y="5474187"/>
            <a:ext cx="180000" cy="18000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43" hasCustomPrompt="1"/>
          </p:nvPr>
        </p:nvSpPr>
        <p:spPr>
          <a:xfrm>
            <a:off x="1296237" y="3125141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, </a:t>
            </a:r>
            <a:r>
              <a:rPr lang="pt-PT" dirty="0" err="1"/>
              <a:t>eaque</a:t>
            </a:r>
            <a:r>
              <a:rPr lang="pt-PT" dirty="0"/>
              <a:t> </a:t>
            </a:r>
            <a:r>
              <a:rPr lang="pt-PT" dirty="0" err="1"/>
              <a:t>ipsa</a:t>
            </a:r>
            <a:r>
              <a:rPr lang="pt-PT" dirty="0"/>
              <a:t> </a:t>
            </a:r>
            <a:r>
              <a:rPr lang="pt-PT" dirty="0" err="1"/>
              <a:t>quae</a:t>
            </a:r>
            <a:r>
              <a:rPr lang="pt-PT" dirty="0"/>
              <a:t> </a:t>
            </a:r>
            <a:r>
              <a:rPr lang="pt-PT" dirty="0" err="1"/>
              <a:t>ab</a:t>
            </a:r>
            <a:r>
              <a:rPr lang="pt-PT" dirty="0"/>
              <a:t> </a:t>
            </a:r>
            <a:r>
              <a:rPr lang="pt-PT" dirty="0" err="1"/>
              <a:t>illo</a:t>
            </a:r>
            <a:r>
              <a:rPr lang="pt-PT" dirty="0"/>
              <a:t>.</a:t>
            </a:r>
          </a:p>
        </p:txBody>
      </p:sp>
      <p:sp>
        <p:nvSpPr>
          <p:cNvPr id="44" name="Text Placeholder 26"/>
          <p:cNvSpPr>
            <a:spLocks noGrp="1"/>
          </p:cNvSpPr>
          <p:nvPr>
            <p:ph type="body" sz="quarter" idx="44" hasCustomPrompt="1"/>
          </p:nvPr>
        </p:nvSpPr>
        <p:spPr>
          <a:xfrm>
            <a:off x="1301186" y="4205342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, </a:t>
            </a:r>
            <a:r>
              <a:rPr lang="pt-PT" dirty="0" err="1"/>
              <a:t>eaque</a:t>
            </a:r>
            <a:r>
              <a:rPr lang="pt-PT" dirty="0"/>
              <a:t> </a:t>
            </a:r>
            <a:r>
              <a:rPr lang="pt-PT" dirty="0" err="1"/>
              <a:t>ipsa</a:t>
            </a:r>
            <a:r>
              <a:rPr lang="pt-PT" dirty="0"/>
              <a:t> </a:t>
            </a:r>
            <a:r>
              <a:rPr lang="pt-PT" dirty="0" err="1"/>
              <a:t>quae</a:t>
            </a:r>
            <a:r>
              <a:rPr lang="pt-PT" dirty="0"/>
              <a:t> </a:t>
            </a:r>
            <a:r>
              <a:rPr lang="pt-PT" dirty="0" err="1"/>
              <a:t>ab</a:t>
            </a:r>
            <a:r>
              <a:rPr lang="pt-PT" dirty="0"/>
              <a:t> </a:t>
            </a:r>
            <a:r>
              <a:rPr lang="pt-PT" dirty="0" err="1"/>
              <a:t>illo</a:t>
            </a:r>
            <a:r>
              <a:rPr lang="pt-PT" dirty="0"/>
              <a:t>.</a:t>
            </a:r>
          </a:p>
        </p:txBody>
      </p:sp>
      <p:sp>
        <p:nvSpPr>
          <p:cNvPr id="49" name="Text Placeholder 26"/>
          <p:cNvSpPr>
            <a:spLocks noGrp="1"/>
          </p:cNvSpPr>
          <p:nvPr>
            <p:ph type="body" sz="quarter" idx="45" hasCustomPrompt="1"/>
          </p:nvPr>
        </p:nvSpPr>
        <p:spPr>
          <a:xfrm>
            <a:off x="1296237" y="5283217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, </a:t>
            </a:r>
            <a:r>
              <a:rPr lang="pt-PT" dirty="0" err="1"/>
              <a:t>eaque</a:t>
            </a:r>
            <a:r>
              <a:rPr lang="pt-PT" dirty="0"/>
              <a:t> </a:t>
            </a:r>
            <a:r>
              <a:rPr lang="pt-PT" dirty="0" err="1"/>
              <a:t>ipsa</a:t>
            </a:r>
            <a:r>
              <a:rPr lang="pt-PT" dirty="0"/>
              <a:t> </a:t>
            </a:r>
            <a:r>
              <a:rPr lang="pt-PT" dirty="0" err="1"/>
              <a:t>quae</a:t>
            </a:r>
            <a:r>
              <a:rPr lang="pt-PT" dirty="0"/>
              <a:t> </a:t>
            </a:r>
            <a:r>
              <a:rPr lang="pt-PT" dirty="0" err="1"/>
              <a:t>ab</a:t>
            </a:r>
            <a:r>
              <a:rPr lang="pt-PT" dirty="0"/>
              <a:t> </a:t>
            </a:r>
            <a:r>
              <a:rPr lang="pt-PT" dirty="0" err="1"/>
              <a:t>illo</a:t>
            </a:r>
            <a:r>
              <a:rPr lang="pt-PT" dirty="0"/>
              <a:t>.</a:t>
            </a:r>
          </a:p>
        </p:txBody>
      </p:sp>
      <p:sp>
        <p:nvSpPr>
          <p:cNvPr id="55" name="Text Placeholder 26"/>
          <p:cNvSpPr>
            <a:spLocks noGrp="1"/>
          </p:cNvSpPr>
          <p:nvPr>
            <p:ph type="body" sz="quarter" idx="46" hasCustomPrompt="1"/>
          </p:nvPr>
        </p:nvSpPr>
        <p:spPr>
          <a:xfrm>
            <a:off x="6649642" y="3125141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, </a:t>
            </a:r>
            <a:r>
              <a:rPr lang="pt-PT" dirty="0" err="1"/>
              <a:t>eaque</a:t>
            </a:r>
            <a:r>
              <a:rPr lang="pt-PT" dirty="0"/>
              <a:t> </a:t>
            </a:r>
            <a:r>
              <a:rPr lang="pt-PT" dirty="0" err="1"/>
              <a:t>ipsa</a:t>
            </a:r>
            <a:r>
              <a:rPr lang="pt-PT" dirty="0"/>
              <a:t> </a:t>
            </a:r>
            <a:r>
              <a:rPr lang="pt-PT" dirty="0" err="1"/>
              <a:t>quae</a:t>
            </a:r>
            <a:r>
              <a:rPr lang="pt-PT" dirty="0"/>
              <a:t> </a:t>
            </a:r>
            <a:r>
              <a:rPr lang="pt-PT" dirty="0" err="1"/>
              <a:t>ab</a:t>
            </a:r>
            <a:r>
              <a:rPr lang="pt-PT" dirty="0"/>
              <a:t> </a:t>
            </a:r>
            <a:r>
              <a:rPr lang="pt-PT" dirty="0" err="1"/>
              <a:t>illo</a:t>
            </a:r>
            <a:r>
              <a:rPr lang="pt-PT" dirty="0"/>
              <a:t>.</a:t>
            </a:r>
          </a:p>
        </p:txBody>
      </p:sp>
      <p:sp>
        <p:nvSpPr>
          <p:cNvPr id="56" name="Text Placeholder 26"/>
          <p:cNvSpPr>
            <a:spLocks noGrp="1"/>
          </p:cNvSpPr>
          <p:nvPr>
            <p:ph type="body" sz="quarter" idx="47" hasCustomPrompt="1"/>
          </p:nvPr>
        </p:nvSpPr>
        <p:spPr>
          <a:xfrm>
            <a:off x="6649641" y="4205342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, </a:t>
            </a:r>
            <a:r>
              <a:rPr lang="pt-PT" dirty="0" err="1"/>
              <a:t>eaque</a:t>
            </a:r>
            <a:r>
              <a:rPr lang="pt-PT" dirty="0"/>
              <a:t> </a:t>
            </a:r>
            <a:r>
              <a:rPr lang="pt-PT" dirty="0" err="1"/>
              <a:t>ipsa</a:t>
            </a:r>
            <a:r>
              <a:rPr lang="pt-PT" dirty="0"/>
              <a:t> </a:t>
            </a:r>
            <a:r>
              <a:rPr lang="pt-PT" dirty="0" err="1"/>
              <a:t>quae</a:t>
            </a:r>
            <a:r>
              <a:rPr lang="pt-PT" dirty="0"/>
              <a:t> </a:t>
            </a:r>
            <a:r>
              <a:rPr lang="pt-PT" dirty="0" err="1"/>
              <a:t>ab</a:t>
            </a:r>
            <a:r>
              <a:rPr lang="pt-PT" dirty="0"/>
              <a:t> </a:t>
            </a:r>
            <a:r>
              <a:rPr lang="pt-PT" dirty="0" err="1"/>
              <a:t>illo</a:t>
            </a:r>
            <a:r>
              <a:rPr lang="pt-PT" dirty="0"/>
              <a:t>.</a:t>
            </a:r>
          </a:p>
        </p:txBody>
      </p:sp>
      <p:sp>
        <p:nvSpPr>
          <p:cNvPr id="57" name="Text Placeholder 26"/>
          <p:cNvSpPr>
            <a:spLocks noGrp="1"/>
          </p:cNvSpPr>
          <p:nvPr>
            <p:ph type="body" sz="quarter" idx="48" hasCustomPrompt="1"/>
          </p:nvPr>
        </p:nvSpPr>
        <p:spPr>
          <a:xfrm>
            <a:off x="6648604" y="5283217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, </a:t>
            </a:r>
            <a:r>
              <a:rPr lang="pt-PT" dirty="0" err="1"/>
              <a:t>eaque</a:t>
            </a:r>
            <a:r>
              <a:rPr lang="pt-PT" dirty="0"/>
              <a:t> </a:t>
            </a:r>
            <a:r>
              <a:rPr lang="pt-PT" dirty="0" err="1"/>
              <a:t>ipsa</a:t>
            </a:r>
            <a:r>
              <a:rPr lang="pt-PT" dirty="0"/>
              <a:t> </a:t>
            </a:r>
            <a:r>
              <a:rPr lang="pt-PT" dirty="0" err="1"/>
              <a:t>quae</a:t>
            </a:r>
            <a:r>
              <a:rPr lang="pt-PT" dirty="0"/>
              <a:t> </a:t>
            </a:r>
            <a:r>
              <a:rPr lang="pt-PT" dirty="0" err="1"/>
              <a:t>ab</a:t>
            </a:r>
            <a:r>
              <a:rPr lang="pt-PT" dirty="0"/>
              <a:t> </a:t>
            </a:r>
            <a:r>
              <a:rPr lang="pt-PT" dirty="0" err="1"/>
              <a:t>illo</a:t>
            </a:r>
            <a:r>
              <a:rPr lang="pt-PT" dirty="0"/>
              <a:t>.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49" hasCustomPrompt="1"/>
          </p:nvPr>
        </p:nvSpPr>
        <p:spPr>
          <a:xfrm>
            <a:off x="1489017" y="2068508"/>
            <a:ext cx="3855612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Option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59" name="Text Placeholder 29"/>
          <p:cNvSpPr>
            <a:spLocks noGrp="1"/>
          </p:cNvSpPr>
          <p:nvPr>
            <p:ph type="body" sz="quarter" idx="50" hasCustomPrompt="1"/>
          </p:nvPr>
        </p:nvSpPr>
        <p:spPr>
          <a:xfrm>
            <a:off x="6841384" y="2068507"/>
            <a:ext cx="3855612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Option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cxnSp>
        <p:nvCxnSpPr>
          <p:cNvPr id="20" name="Straight Connector 1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23525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8" name="Rectangle 7"/>
          <p:cNvSpPr/>
          <p:nvPr userDrawn="1"/>
        </p:nvSpPr>
        <p:spPr>
          <a:xfrm>
            <a:off x="918142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595082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272022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8948963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899091" y="4337222"/>
            <a:ext cx="10366489" cy="13592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43" hasCustomPrompt="1"/>
          </p:nvPr>
        </p:nvSpPr>
        <p:spPr>
          <a:xfrm>
            <a:off x="899091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44" hasCustomPrompt="1"/>
          </p:nvPr>
        </p:nvSpPr>
        <p:spPr>
          <a:xfrm>
            <a:off x="3595082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45" hasCustomPrompt="1"/>
          </p:nvPr>
        </p:nvSpPr>
        <p:spPr>
          <a:xfrm>
            <a:off x="6272021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46" hasCustomPrompt="1"/>
          </p:nvPr>
        </p:nvSpPr>
        <p:spPr>
          <a:xfrm>
            <a:off x="8948963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47" hasCustomPrompt="1"/>
          </p:nvPr>
        </p:nvSpPr>
        <p:spPr>
          <a:xfrm>
            <a:off x="1121334" y="2062361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48" hasCustomPrompt="1"/>
          </p:nvPr>
        </p:nvSpPr>
        <p:spPr>
          <a:xfrm>
            <a:off x="3798274" y="2078246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49" hasCustomPrompt="1"/>
          </p:nvPr>
        </p:nvSpPr>
        <p:spPr>
          <a:xfrm>
            <a:off x="6480992" y="2078246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50" hasCustomPrompt="1"/>
          </p:nvPr>
        </p:nvSpPr>
        <p:spPr>
          <a:xfrm>
            <a:off x="9152155" y="2074651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51" hasCustomPrompt="1"/>
          </p:nvPr>
        </p:nvSpPr>
        <p:spPr>
          <a:xfrm>
            <a:off x="1121334" y="2539999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endParaRPr lang="pt-PT" dirty="0"/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52" hasCustomPrompt="1"/>
          </p:nvPr>
        </p:nvSpPr>
        <p:spPr>
          <a:xfrm>
            <a:off x="3794790" y="2539999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endParaRPr lang="pt-PT" dirty="0"/>
          </a:p>
        </p:txBody>
      </p:sp>
      <p:sp>
        <p:nvSpPr>
          <p:cNvPr id="30" name="Text Placeholder 27"/>
          <p:cNvSpPr>
            <a:spLocks noGrp="1"/>
          </p:cNvSpPr>
          <p:nvPr>
            <p:ph type="body" sz="quarter" idx="53" hasCustomPrompt="1"/>
          </p:nvPr>
        </p:nvSpPr>
        <p:spPr>
          <a:xfrm>
            <a:off x="6473471" y="2539999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endParaRPr lang="pt-PT" dirty="0"/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54" hasCustomPrompt="1"/>
          </p:nvPr>
        </p:nvSpPr>
        <p:spPr>
          <a:xfrm>
            <a:off x="9152155" y="2539999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endParaRPr lang="pt-PT" dirty="0"/>
          </a:p>
        </p:txBody>
      </p:sp>
      <p:sp>
        <p:nvSpPr>
          <p:cNvPr id="32" name="Text Placeholder 17"/>
          <p:cNvSpPr>
            <a:spLocks noGrp="1"/>
          </p:cNvSpPr>
          <p:nvPr>
            <p:ph type="body" sz="quarter" idx="55" hasCustomPrompt="1"/>
          </p:nvPr>
        </p:nvSpPr>
        <p:spPr>
          <a:xfrm>
            <a:off x="1121334" y="4582543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3" name="Text Placeholder 27"/>
          <p:cNvSpPr>
            <a:spLocks noGrp="1"/>
          </p:cNvSpPr>
          <p:nvPr>
            <p:ph type="body" sz="quarter" idx="56" hasCustomPrompt="1"/>
          </p:nvPr>
        </p:nvSpPr>
        <p:spPr>
          <a:xfrm>
            <a:off x="1121334" y="5040701"/>
            <a:ext cx="9841705" cy="345856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, </a:t>
            </a:r>
            <a:r>
              <a:rPr lang="pt-PT" dirty="0" err="1"/>
              <a:t>eaque</a:t>
            </a:r>
            <a:r>
              <a:rPr lang="pt-PT" dirty="0"/>
              <a:t> </a:t>
            </a:r>
            <a:r>
              <a:rPr lang="pt-PT" dirty="0" err="1"/>
              <a:t>ipsa</a:t>
            </a:r>
            <a:r>
              <a:rPr lang="pt-PT" dirty="0"/>
              <a:t>.</a:t>
            </a:r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93702714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43"/>
          </p:nvPr>
        </p:nvSpPr>
        <p:spPr>
          <a:xfrm>
            <a:off x="0" y="-4151"/>
            <a:ext cx="12192000" cy="6862152"/>
          </a:xfrm>
          <a:solidFill>
            <a:schemeClr val="accent6"/>
          </a:solidFill>
        </p:spPr>
        <p:txBody>
          <a:bodyPr/>
          <a:lstStyle/>
          <a:p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860777" y="2373839"/>
            <a:ext cx="5685263" cy="925164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6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here</a:t>
            </a:r>
            <a:endParaRPr lang="pt-PT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860777" y="3470451"/>
            <a:ext cx="5685263" cy="294785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Write and highlight key words in yellow</a:t>
            </a:r>
            <a:endParaRPr lang="pt-PT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46" hasCustomPrompt="1"/>
          </p:nvPr>
        </p:nvSpPr>
        <p:spPr>
          <a:xfrm>
            <a:off x="860777" y="4013351"/>
            <a:ext cx="5685263" cy="294785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Write and highlight key words in yellow</a:t>
            </a:r>
            <a:endParaRPr lang="pt-PT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860777" y="4556251"/>
            <a:ext cx="5685263" cy="294785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Write and highlight key words in yellow</a:t>
            </a:r>
            <a:endParaRPr lang="pt-PT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48" hasCustomPrompt="1"/>
          </p:nvPr>
        </p:nvSpPr>
        <p:spPr>
          <a:xfrm>
            <a:off x="8218449" y="1542156"/>
            <a:ext cx="3973551" cy="4183915"/>
          </a:xfrm>
          <a:solidFill>
            <a:schemeClr val="accent5"/>
          </a:solidFill>
        </p:spPr>
        <p:txBody>
          <a:bodyPr lIns="274320" tIns="640080" rIns="274320" bIns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600" baseline="0"/>
            </a:lvl1pPr>
          </a:lstStyle>
          <a:p>
            <a:pPr lvl="0"/>
            <a:r>
              <a:rPr lang="pt-PT" dirty="0"/>
              <a:t> 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50" hasCustomPrompt="1"/>
          </p:nvPr>
        </p:nvSpPr>
        <p:spPr>
          <a:xfrm>
            <a:off x="8225284" y="3541890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endParaRPr lang="pt-PT" dirty="0"/>
          </a:p>
          <a:p>
            <a:pPr lvl="0"/>
            <a:endParaRPr lang="pt-PT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51" hasCustomPrompt="1"/>
          </p:nvPr>
        </p:nvSpPr>
        <p:spPr>
          <a:xfrm>
            <a:off x="8225285" y="2043871"/>
            <a:ext cx="3966716" cy="1240994"/>
          </a:xfrm>
        </p:spPr>
        <p:txBody>
          <a:bodyPr lIns="274320" rIns="274320">
            <a:noAutofit/>
          </a:bodyPr>
          <a:lstStyle>
            <a:lvl1pPr marL="0" indent="0" algn="r">
              <a:buNone/>
              <a:defRPr sz="2800"/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endParaRPr lang="pt-PT" dirty="0"/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52" hasCustomPrompt="1"/>
          </p:nvPr>
        </p:nvSpPr>
        <p:spPr>
          <a:xfrm>
            <a:off x="8225284" y="3846891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endParaRPr lang="pt-PT" dirty="0"/>
          </a:p>
          <a:p>
            <a:pPr lvl="0"/>
            <a:endParaRPr lang="pt-PT" dirty="0"/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53" hasCustomPrompt="1"/>
          </p:nvPr>
        </p:nvSpPr>
        <p:spPr>
          <a:xfrm>
            <a:off x="8225284" y="4151892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endParaRPr lang="pt-PT" dirty="0"/>
          </a:p>
          <a:p>
            <a:pPr lvl="0"/>
            <a:endParaRPr lang="pt-PT" dirty="0"/>
          </a:p>
        </p:txBody>
      </p:sp>
      <p:sp>
        <p:nvSpPr>
          <p:cNvPr id="25" name="Text Placeholder 19"/>
          <p:cNvSpPr>
            <a:spLocks noGrp="1"/>
          </p:cNvSpPr>
          <p:nvPr>
            <p:ph type="body" sz="quarter" idx="54" hasCustomPrompt="1"/>
          </p:nvPr>
        </p:nvSpPr>
        <p:spPr>
          <a:xfrm>
            <a:off x="8225284" y="4456892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endParaRPr lang="pt-PT" dirty="0"/>
          </a:p>
          <a:p>
            <a:pPr lvl="0"/>
            <a:endParaRPr lang="pt-PT" dirty="0"/>
          </a:p>
        </p:txBody>
      </p: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7239B701-1A77-3448-8D6A-FD2FE2D871D9}"/>
              </a:ext>
            </a:extLst>
          </p:cNvPr>
          <p:cNvCxnSpPr>
            <a:cxnSpLocks/>
          </p:cNvCxnSpPr>
          <p:nvPr userDrawn="1"/>
        </p:nvCxnSpPr>
        <p:spPr>
          <a:xfrm>
            <a:off x="685800" y="-16852"/>
            <a:ext cx="0" cy="33017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1229473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Straight Connector 4"/>
          <p:cNvSpPr/>
          <p:nvPr userDrawn="1"/>
        </p:nvSpPr>
        <p:spPr>
          <a:xfrm>
            <a:off x="-1" y="3561844"/>
            <a:ext cx="12192002" cy="2"/>
          </a:xfrm>
          <a:prstGeom prst="line">
            <a:avLst/>
          </a:prstGeom>
          <a:ln w="28575">
            <a:solidFill>
              <a:srgbClr val="16385F"/>
            </a:solidFill>
            <a:prstDash val="sysDot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49" hasCustomPrompt="1"/>
          </p:nvPr>
        </p:nvSpPr>
        <p:spPr>
          <a:xfrm>
            <a:off x="1414285" y="2083017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/>
              <a:t>Date</a:t>
            </a:r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50" hasCustomPrompt="1"/>
          </p:nvPr>
        </p:nvSpPr>
        <p:spPr>
          <a:xfrm>
            <a:off x="3401440" y="2083017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/>
              <a:t>Date</a:t>
            </a:r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51" hasCustomPrompt="1"/>
          </p:nvPr>
        </p:nvSpPr>
        <p:spPr>
          <a:xfrm>
            <a:off x="5388595" y="2083017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/>
              <a:t>Date</a:t>
            </a:r>
          </a:p>
        </p:txBody>
      </p:sp>
      <p:sp>
        <p:nvSpPr>
          <p:cNvPr id="17" name="Text Placeholder 29"/>
          <p:cNvSpPr>
            <a:spLocks noGrp="1"/>
          </p:cNvSpPr>
          <p:nvPr>
            <p:ph type="body" sz="quarter" idx="52" hasCustomPrompt="1"/>
          </p:nvPr>
        </p:nvSpPr>
        <p:spPr>
          <a:xfrm>
            <a:off x="7375750" y="2083017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/>
              <a:t>Date</a:t>
            </a:r>
          </a:p>
        </p:txBody>
      </p:sp>
      <p:sp>
        <p:nvSpPr>
          <p:cNvPr id="18" name="Text Placeholder 29"/>
          <p:cNvSpPr>
            <a:spLocks noGrp="1"/>
          </p:cNvSpPr>
          <p:nvPr>
            <p:ph type="body" sz="quarter" idx="53" hasCustomPrompt="1"/>
          </p:nvPr>
        </p:nvSpPr>
        <p:spPr>
          <a:xfrm>
            <a:off x="9362903" y="2083017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/>
              <a:t>Date</a:t>
            </a:r>
          </a:p>
        </p:txBody>
      </p:sp>
      <p:sp>
        <p:nvSpPr>
          <p:cNvPr id="19" name="Text Placeholder 29"/>
          <p:cNvSpPr>
            <a:spLocks noGrp="1"/>
          </p:cNvSpPr>
          <p:nvPr>
            <p:ph type="body" sz="quarter" idx="54" hasCustomPrompt="1"/>
          </p:nvPr>
        </p:nvSpPr>
        <p:spPr>
          <a:xfrm>
            <a:off x="1343537" y="4603051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0" name="Text Placeholder 29"/>
          <p:cNvSpPr>
            <a:spLocks noGrp="1"/>
          </p:cNvSpPr>
          <p:nvPr>
            <p:ph type="body" sz="quarter" idx="55" hasCustomPrompt="1"/>
          </p:nvPr>
        </p:nvSpPr>
        <p:spPr>
          <a:xfrm>
            <a:off x="3330692" y="4603051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1" name="Text Placeholder 29"/>
          <p:cNvSpPr>
            <a:spLocks noGrp="1"/>
          </p:cNvSpPr>
          <p:nvPr>
            <p:ph type="body" sz="quarter" idx="56" hasCustomPrompt="1"/>
          </p:nvPr>
        </p:nvSpPr>
        <p:spPr>
          <a:xfrm>
            <a:off x="5317847" y="4603051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2" name="Text Placeholder 29"/>
          <p:cNvSpPr>
            <a:spLocks noGrp="1"/>
          </p:cNvSpPr>
          <p:nvPr>
            <p:ph type="body" sz="quarter" idx="57" hasCustomPrompt="1"/>
          </p:nvPr>
        </p:nvSpPr>
        <p:spPr>
          <a:xfrm>
            <a:off x="7305002" y="4603051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3" name="Text Placeholder 29"/>
          <p:cNvSpPr>
            <a:spLocks noGrp="1"/>
          </p:cNvSpPr>
          <p:nvPr>
            <p:ph type="body" sz="quarter" idx="58" hasCustomPrompt="1"/>
          </p:nvPr>
        </p:nvSpPr>
        <p:spPr>
          <a:xfrm>
            <a:off x="9292155" y="4603051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4" name="Text Placeholder 29"/>
          <p:cNvSpPr>
            <a:spLocks noGrp="1"/>
          </p:cNvSpPr>
          <p:nvPr>
            <p:ph type="body" sz="quarter" idx="59" hasCustomPrompt="1"/>
          </p:nvPr>
        </p:nvSpPr>
        <p:spPr>
          <a:xfrm>
            <a:off x="1343537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.</a:t>
            </a:r>
          </a:p>
        </p:txBody>
      </p:sp>
      <p:sp>
        <p:nvSpPr>
          <p:cNvPr id="25" name="Text Placeholder 29"/>
          <p:cNvSpPr>
            <a:spLocks noGrp="1"/>
          </p:cNvSpPr>
          <p:nvPr>
            <p:ph type="body" sz="quarter" idx="60" hasCustomPrompt="1"/>
          </p:nvPr>
        </p:nvSpPr>
        <p:spPr>
          <a:xfrm>
            <a:off x="3330692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.</a:t>
            </a:r>
          </a:p>
        </p:txBody>
      </p:sp>
      <p:sp>
        <p:nvSpPr>
          <p:cNvPr id="26" name="Text Placeholder 29"/>
          <p:cNvSpPr>
            <a:spLocks noGrp="1"/>
          </p:cNvSpPr>
          <p:nvPr>
            <p:ph type="body" sz="quarter" idx="61" hasCustomPrompt="1"/>
          </p:nvPr>
        </p:nvSpPr>
        <p:spPr>
          <a:xfrm>
            <a:off x="5317847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.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62" hasCustomPrompt="1"/>
          </p:nvPr>
        </p:nvSpPr>
        <p:spPr>
          <a:xfrm>
            <a:off x="7305002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.</a:t>
            </a:r>
          </a:p>
        </p:txBody>
      </p:sp>
      <p:sp>
        <p:nvSpPr>
          <p:cNvPr id="28" name="Text Placeholder 29"/>
          <p:cNvSpPr>
            <a:spLocks noGrp="1"/>
          </p:cNvSpPr>
          <p:nvPr>
            <p:ph type="body" sz="quarter" idx="63" hasCustomPrompt="1"/>
          </p:nvPr>
        </p:nvSpPr>
        <p:spPr>
          <a:xfrm>
            <a:off x="9292155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.</a:t>
            </a:r>
          </a:p>
          <a:p>
            <a:pPr lvl="0"/>
            <a:endParaRPr lang="pt-PT" dirty="0"/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64" hasCustomPrompt="1"/>
          </p:nvPr>
        </p:nvSpPr>
        <p:spPr>
          <a:xfrm>
            <a:off x="1581763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65" hasCustomPrompt="1"/>
          </p:nvPr>
        </p:nvSpPr>
        <p:spPr>
          <a:xfrm>
            <a:off x="9530381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66" hasCustomPrompt="1"/>
          </p:nvPr>
        </p:nvSpPr>
        <p:spPr>
          <a:xfrm>
            <a:off x="3568917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67" hasCustomPrompt="1"/>
          </p:nvPr>
        </p:nvSpPr>
        <p:spPr>
          <a:xfrm>
            <a:off x="5556071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68" hasCustomPrompt="1"/>
          </p:nvPr>
        </p:nvSpPr>
        <p:spPr>
          <a:xfrm>
            <a:off x="7543226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cxnSp>
        <p:nvCxnSpPr>
          <p:cNvPr id="34" name="Straight Connector 33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384548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5076604"/>
            <a:ext cx="12192003" cy="17813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15"/>
          <p:cNvGrpSpPr/>
          <p:nvPr userDrawn="1"/>
        </p:nvGrpSpPr>
        <p:grpSpPr>
          <a:xfrm>
            <a:off x="-3" y="2347682"/>
            <a:ext cx="12192006" cy="2751590"/>
            <a:chOff x="-1" y="0"/>
            <a:chExt cx="12192005" cy="2751589"/>
          </a:xfrm>
        </p:grpSpPr>
        <p:sp>
          <p:nvSpPr>
            <p:cNvPr id="5" name="Freeform 9"/>
            <p:cNvSpPr/>
            <p:nvPr/>
          </p:nvSpPr>
          <p:spPr>
            <a:xfrm>
              <a:off x="-2" y="-1"/>
              <a:ext cx="12192007" cy="11779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5" y="15953"/>
                  </a:moveTo>
                  <a:lnTo>
                    <a:pt x="21485" y="12023"/>
                  </a:lnTo>
                  <a:lnTo>
                    <a:pt x="21254" y="12925"/>
                  </a:lnTo>
                  <a:lnTo>
                    <a:pt x="21024" y="12925"/>
                  </a:lnTo>
                  <a:lnTo>
                    <a:pt x="21024" y="15225"/>
                  </a:lnTo>
                  <a:lnTo>
                    <a:pt x="20925" y="15225"/>
                  </a:lnTo>
                  <a:lnTo>
                    <a:pt x="20925" y="11208"/>
                  </a:lnTo>
                  <a:lnTo>
                    <a:pt x="20723" y="11208"/>
                  </a:lnTo>
                  <a:lnTo>
                    <a:pt x="20723" y="13711"/>
                  </a:lnTo>
                  <a:lnTo>
                    <a:pt x="20647" y="13711"/>
                  </a:lnTo>
                  <a:lnTo>
                    <a:pt x="20647" y="14934"/>
                  </a:lnTo>
                  <a:lnTo>
                    <a:pt x="20551" y="14934"/>
                  </a:lnTo>
                  <a:lnTo>
                    <a:pt x="20551" y="17845"/>
                  </a:lnTo>
                  <a:lnTo>
                    <a:pt x="20425" y="17845"/>
                  </a:lnTo>
                  <a:lnTo>
                    <a:pt x="20425" y="12023"/>
                  </a:lnTo>
                  <a:lnTo>
                    <a:pt x="20369" y="11702"/>
                  </a:lnTo>
                  <a:lnTo>
                    <a:pt x="20369" y="10392"/>
                  </a:lnTo>
                  <a:lnTo>
                    <a:pt x="20281" y="9985"/>
                  </a:lnTo>
                  <a:lnTo>
                    <a:pt x="20273" y="7889"/>
                  </a:lnTo>
                  <a:lnTo>
                    <a:pt x="20273" y="9985"/>
                  </a:lnTo>
                  <a:lnTo>
                    <a:pt x="20186" y="10392"/>
                  </a:lnTo>
                  <a:lnTo>
                    <a:pt x="20186" y="11702"/>
                  </a:lnTo>
                  <a:lnTo>
                    <a:pt x="20138" y="12110"/>
                  </a:lnTo>
                  <a:lnTo>
                    <a:pt x="20138" y="16651"/>
                  </a:lnTo>
                  <a:lnTo>
                    <a:pt x="19992" y="16651"/>
                  </a:lnTo>
                  <a:lnTo>
                    <a:pt x="19992" y="17466"/>
                  </a:lnTo>
                  <a:lnTo>
                    <a:pt x="19877" y="17466"/>
                  </a:lnTo>
                  <a:lnTo>
                    <a:pt x="19877" y="18660"/>
                  </a:lnTo>
                  <a:lnTo>
                    <a:pt x="19840" y="18660"/>
                  </a:lnTo>
                  <a:lnTo>
                    <a:pt x="19840" y="14643"/>
                  </a:lnTo>
                  <a:lnTo>
                    <a:pt x="19646" y="14643"/>
                  </a:lnTo>
                  <a:lnTo>
                    <a:pt x="19646" y="15836"/>
                  </a:lnTo>
                  <a:lnTo>
                    <a:pt x="19590" y="15836"/>
                  </a:lnTo>
                  <a:lnTo>
                    <a:pt x="19590" y="12721"/>
                  </a:lnTo>
                  <a:lnTo>
                    <a:pt x="19550" y="12721"/>
                  </a:lnTo>
                  <a:lnTo>
                    <a:pt x="19550" y="10596"/>
                  </a:lnTo>
                  <a:lnTo>
                    <a:pt x="19542" y="10596"/>
                  </a:lnTo>
                  <a:lnTo>
                    <a:pt x="19542" y="9985"/>
                  </a:lnTo>
                  <a:lnTo>
                    <a:pt x="19491" y="9985"/>
                  </a:lnTo>
                  <a:lnTo>
                    <a:pt x="19407" y="7889"/>
                  </a:lnTo>
                  <a:lnTo>
                    <a:pt x="19396" y="4134"/>
                  </a:lnTo>
                  <a:lnTo>
                    <a:pt x="19387" y="7889"/>
                  </a:lnTo>
                  <a:lnTo>
                    <a:pt x="19292" y="9898"/>
                  </a:lnTo>
                  <a:lnTo>
                    <a:pt x="19241" y="9898"/>
                  </a:lnTo>
                  <a:lnTo>
                    <a:pt x="19241" y="10509"/>
                  </a:lnTo>
                  <a:lnTo>
                    <a:pt x="19233" y="10596"/>
                  </a:lnTo>
                  <a:lnTo>
                    <a:pt x="19233" y="12721"/>
                  </a:lnTo>
                  <a:lnTo>
                    <a:pt x="19185" y="12721"/>
                  </a:lnTo>
                  <a:lnTo>
                    <a:pt x="19185" y="12925"/>
                  </a:lnTo>
                  <a:lnTo>
                    <a:pt x="19089" y="12605"/>
                  </a:lnTo>
                  <a:lnTo>
                    <a:pt x="19089" y="17059"/>
                  </a:lnTo>
                  <a:lnTo>
                    <a:pt x="19070" y="17059"/>
                  </a:lnTo>
                  <a:lnTo>
                    <a:pt x="19070" y="17466"/>
                  </a:lnTo>
                  <a:lnTo>
                    <a:pt x="19002" y="17466"/>
                  </a:lnTo>
                  <a:lnTo>
                    <a:pt x="19002" y="15137"/>
                  </a:lnTo>
                  <a:lnTo>
                    <a:pt x="18800" y="15137"/>
                  </a:lnTo>
                  <a:lnTo>
                    <a:pt x="18800" y="18049"/>
                  </a:lnTo>
                  <a:lnTo>
                    <a:pt x="18665" y="18049"/>
                  </a:lnTo>
                  <a:lnTo>
                    <a:pt x="18665" y="12809"/>
                  </a:lnTo>
                  <a:lnTo>
                    <a:pt x="18462" y="12809"/>
                  </a:lnTo>
                  <a:lnTo>
                    <a:pt x="18462" y="18369"/>
                  </a:lnTo>
                  <a:lnTo>
                    <a:pt x="18291" y="18369"/>
                  </a:lnTo>
                  <a:lnTo>
                    <a:pt x="18291" y="18049"/>
                  </a:lnTo>
                  <a:lnTo>
                    <a:pt x="18193" y="18049"/>
                  </a:lnTo>
                  <a:lnTo>
                    <a:pt x="18193" y="17350"/>
                  </a:lnTo>
                  <a:lnTo>
                    <a:pt x="18108" y="17350"/>
                  </a:lnTo>
                  <a:lnTo>
                    <a:pt x="18108" y="15429"/>
                  </a:lnTo>
                  <a:lnTo>
                    <a:pt x="18077" y="15429"/>
                  </a:lnTo>
                  <a:lnTo>
                    <a:pt x="18077" y="15341"/>
                  </a:lnTo>
                  <a:lnTo>
                    <a:pt x="17875" y="15341"/>
                  </a:lnTo>
                  <a:lnTo>
                    <a:pt x="17875" y="17554"/>
                  </a:lnTo>
                  <a:lnTo>
                    <a:pt x="17827" y="17554"/>
                  </a:lnTo>
                  <a:lnTo>
                    <a:pt x="17827" y="5065"/>
                  </a:lnTo>
                  <a:lnTo>
                    <a:pt x="17493" y="5065"/>
                  </a:lnTo>
                  <a:lnTo>
                    <a:pt x="17493" y="18456"/>
                  </a:lnTo>
                  <a:lnTo>
                    <a:pt x="17374" y="18456"/>
                  </a:lnTo>
                  <a:lnTo>
                    <a:pt x="17374" y="5065"/>
                  </a:lnTo>
                  <a:lnTo>
                    <a:pt x="17009" y="5065"/>
                  </a:lnTo>
                  <a:lnTo>
                    <a:pt x="17009" y="13129"/>
                  </a:lnTo>
                  <a:lnTo>
                    <a:pt x="16933" y="13129"/>
                  </a:lnTo>
                  <a:lnTo>
                    <a:pt x="16933" y="17350"/>
                  </a:lnTo>
                  <a:lnTo>
                    <a:pt x="16790" y="16535"/>
                  </a:lnTo>
                  <a:lnTo>
                    <a:pt x="16790" y="12809"/>
                  </a:lnTo>
                  <a:lnTo>
                    <a:pt x="16674" y="11702"/>
                  </a:lnTo>
                  <a:lnTo>
                    <a:pt x="16559" y="12809"/>
                  </a:lnTo>
                  <a:lnTo>
                    <a:pt x="16548" y="15021"/>
                  </a:lnTo>
                  <a:lnTo>
                    <a:pt x="16528" y="15021"/>
                  </a:lnTo>
                  <a:lnTo>
                    <a:pt x="16528" y="15545"/>
                  </a:lnTo>
                  <a:lnTo>
                    <a:pt x="16520" y="15545"/>
                  </a:lnTo>
                  <a:lnTo>
                    <a:pt x="16520" y="14119"/>
                  </a:lnTo>
                  <a:lnTo>
                    <a:pt x="16258" y="14119"/>
                  </a:lnTo>
                  <a:lnTo>
                    <a:pt x="16258" y="16535"/>
                  </a:lnTo>
                  <a:lnTo>
                    <a:pt x="16143" y="16535"/>
                  </a:lnTo>
                  <a:lnTo>
                    <a:pt x="16143" y="16942"/>
                  </a:lnTo>
                  <a:lnTo>
                    <a:pt x="16087" y="16942"/>
                  </a:lnTo>
                  <a:lnTo>
                    <a:pt x="16087" y="16535"/>
                  </a:lnTo>
                  <a:lnTo>
                    <a:pt x="16028" y="16535"/>
                  </a:lnTo>
                  <a:lnTo>
                    <a:pt x="16028" y="15225"/>
                  </a:lnTo>
                  <a:lnTo>
                    <a:pt x="15856" y="14643"/>
                  </a:lnTo>
                  <a:lnTo>
                    <a:pt x="15856" y="14322"/>
                  </a:lnTo>
                  <a:lnTo>
                    <a:pt x="15741" y="14322"/>
                  </a:lnTo>
                  <a:lnTo>
                    <a:pt x="15741" y="13915"/>
                  </a:lnTo>
                  <a:lnTo>
                    <a:pt x="15682" y="13915"/>
                  </a:lnTo>
                  <a:lnTo>
                    <a:pt x="15682" y="13624"/>
                  </a:lnTo>
                  <a:lnTo>
                    <a:pt x="15662" y="13507"/>
                  </a:lnTo>
                  <a:lnTo>
                    <a:pt x="15626" y="9490"/>
                  </a:lnTo>
                  <a:lnTo>
                    <a:pt x="15595" y="13624"/>
                  </a:lnTo>
                  <a:lnTo>
                    <a:pt x="15575" y="13624"/>
                  </a:lnTo>
                  <a:lnTo>
                    <a:pt x="15575" y="14439"/>
                  </a:lnTo>
                  <a:lnTo>
                    <a:pt x="15567" y="14439"/>
                  </a:lnTo>
                  <a:lnTo>
                    <a:pt x="15567" y="14643"/>
                  </a:lnTo>
                  <a:lnTo>
                    <a:pt x="15539" y="14643"/>
                  </a:lnTo>
                  <a:lnTo>
                    <a:pt x="15527" y="14730"/>
                  </a:lnTo>
                  <a:lnTo>
                    <a:pt x="15519" y="14730"/>
                  </a:lnTo>
                  <a:lnTo>
                    <a:pt x="15519" y="13915"/>
                  </a:lnTo>
                  <a:lnTo>
                    <a:pt x="15511" y="13915"/>
                  </a:lnTo>
                  <a:lnTo>
                    <a:pt x="15511" y="13420"/>
                  </a:lnTo>
                  <a:lnTo>
                    <a:pt x="15491" y="13420"/>
                  </a:lnTo>
                  <a:lnTo>
                    <a:pt x="15443" y="11906"/>
                  </a:lnTo>
                  <a:lnTo>
                    <a:pt x="15412" y="10392"/>
                  </a:lnTo>
                  <a:lnTo>
                    <a:pt x="15392" y="11906"/>
                  </a:lnTo>
                  <a:lnTo>
                    <a:pt x="15345" y="13333"/>
                  </a:lnTo>
                  <a:lnTo>
                    <a:pt x="15336" y="13333"/>
                  </a:lnTo>
                  <a:lnTo>
                    <a:pt x="15336" y="14322"/>
                  </a:lnTo>
                  <a:lnTo>
                    <a:pt x="15325" y="14322"/>
                  </a:lnTo>
                  <a:lnTo>
                    <a:pt x="15325" y="14817"/>
                  </a:lnTo>
                  <a:lnTo>
                    <a:pt x="15308" y="14817"/>
                  </a:lnTo>
                  <a:lnTo>
                    <a:pt x="15308" y="13711"/>
                  </a:lnTo>
                  <a:lnTo>
                    <a:pt x="15173" y="13711"/>
                  </a:lnTo>
                  <a:lnTo>
                    <a:pt x="15173" y="16855"/>
                  </a:lnTo>
                  <a:lnTo>
                    <a:pt x="15106" y="16855"/>
                  </a:lnTo>
                  <a:lnTo>
                    <a:pt x="15106" y="13012"/>
                  </a:lnTo>
                  <a:lnTo>
                    <a:pt x="14709" y="12925"/>
                  </a:lnTo>
                  <a:lnTo>
                    <a:pt x="14709" y="15953"/>
                  </a:lnTo>
                  <a:lnTo>
                    <a:pt x="14692" y="15953"/>
                  </a:lnTo>
                  <a:lnTo>
                    <a:pt x="14692" y="15632"/>
                  </a:lnTo>
                  <a:lnTo>
                    <a:pt x="14653" y="15632"/>
                  </a:lnTo>
                  <a:lnTo>
                    <a:pt x="14653" y="15137"/>
                  </a:lnTo>
                  <a:lnTo>
                    <a:pt x="14645" y="15137"/>
                  </a:lnTo>
                  <a:lnTo>
                    <a:pt x="14645" y="14031"/>
                  </a:lnTo>
                  <a:lnTo>
                    <a:pt x="14316" y="14031"/>
                  </a:lnTo>
                  <a:lnTo>
                    <a:pt x="14316" y="15836"/>
                  </a:lnTo>
                  <a:lnTo>
                    <a:pt x="14288" y="15836"/>
                  </a:lnTo>
                  <a:lnTo>
                    <a:pt x="14172" y="16447"/>
                  </a:lnTo>
                  <a:lnTo>
                    <a:pt x="14172" y="15953"/>
                  </a:lnTo>
                  <a:lnTo>
                    <a:pt x="14026" y="15953"/>
                  </a:lnTo>
                  <a:lnTo>
                    <a:pt x="14026" y="12314"/>
                  </a:lnTo>
                  <a:lnTo>
                    <a:pt x="13711" y="12401"/>
                  </a:lnTo>
                  <a:lnTo>
                    <a:pt x="13711" y="12721"/>
                  </a:lnTo>
                  <a:lnTo>
                    <a:pt x="13700" y="12721"/>
                  </a:lnTo>
                  <a:lnTo>
                    <a:pt x="13700" y="13216"/>
                  </a:lnTo>
                  <a:lnTo>
                    <a:pt x="13692" y="13216"/>
                  </a:lnTo>
                  <a:lnTo>
                    <a:pt x="13692" y="14322"/>
                  </a:lnTo>
                  <a:lnTo>
                    <a:pt x="13624" y="14322"/>
                  </a:lnTo>
                  <a:lnTo>
                    <a:pt x="13624" y="16739"/>
                  </a:lnTo>
                  <a:lnTo>
                    <a:pt x="13461" y="16739"/>
                  </a:lnTo>
                  <a:lnTo>
                    <a:pt x="13461" y="17641"/>
                  </a:lnTo>
                  <a:lnTo>
                    <a:pt x="13441" y="17641"/>
                  </a:lnTo>
                  <a:lnTo>
                    <a:pt x="13441" y="15021"/>
                  </a:lnTo>
                  <a:lnTo>
                    <a:pt x="13430" y="15021"/>
                  </a:lnTo>
                  <a:lnTo>
                    <a:pt x="13430" y="14439"/>
                  </a:lnTo>
                  <a:lnTo>
                    <a:pt x="13410" y="14439"/>
                  </a:lnTo>
                  <a:lnTo>
                    <a:pt x="13410" y="13711"/>
                  </a:lnTo>
                  <a:lnTo>
                    <a:pt x="13374" y="13333"/>
                  </a:lnTo>
                  <a:lnTo>
                    <a:pt x="13374" y="8995"/>
                  </a:lnTo>
                  <a:lnTo>
                    <a:pt x="13143" y="8267"/>
                  </a:lnTo>
                  <a:lnTo>
                    <a:pt x="12814" y="9082"/>
                  </a:lnTo>
                  <a:lnTo>
                    <a:pt x="12814" y="15429"/>
                  </a:lnTo>
                  <a:lnTo>
                    <a:pt x="12795" y="15429"/>
                  </a:lnTo>
                  <a:lnTo>
                    <a:pt x="12795" y="18165"/>
                  </a:lnTo>
                  <a:lnTo>
                    <a:pt x="12778" y="18165"/>
                  </a:lnTo>
                  <a:lnTo>
                    <a:pt x="12778" y="15953"/>
                  </a:lnTo>
                  <a:lnTo>
                    <a:pt x="12767" y="15836"/>
                  </a:lnTo>
                  <a:lnTo>
                    <a:pt x="12767" y="14235"/>
                  </a:lnTo>
                  <a:lnTo>
                    <a:pt x="12758" y="13624"/>
                  </a:lnTo>
                  <a:lnTo>
                    <a:pt x="12747" y="13915"/>
                  </a:lnTo>
                  <a:lnTo>
                    <a:pt x="12699" y="12605"/>
                  </a:lnTo>
                  <a:lnTo>
                    <a:pt x="12660" y="13915"/>
                  </a:lnTo>
                  <a:lnTo>
                    <a:pt x="12651" y="13711"/>
                  </a:lnTo>
                  <a:lnTo>
                    <a:pt x="12651" y="4949"/>
                  </a:lnTo>
                  <a:lnTo>
                    <a:pt x="12410" y="4337"/>
                  </a:lnTo>
                  <a:lnTo>
                    <a:pt x="12112" y="5153"/>
                  </a:lnTo>
                  <a:lnTo>
                    <a:pt x="12112" y="16244"/>
                  </a:lnTo>
                  <a:lnTo>
                    <a:pt x="12075" y="16244"/>
                  </a:lnTo>
                  <a:lnTo>
                    <a:pt x="12075" y="14119"/>
                  </a:lnTo>
                  <a:lnTo>
                    <a:pt x="12044" y="14119"/>
                  </a:lnTo>
                  <a:lnTo>
                    <a:pt x="12044" y="13333"/>
                  </a:lnTo>
                  <a:lnTo>
                    <a:pt x="12016" y="13333"/>
                  </a:lnTo>
                  <a:lnTo>
                    <a:pt x="12016" y="12809"/>
                  </a:lnTo>
                  <a:lnTo>
                    <a:pt x="11603" y="12809"/>
                  </a:lnTo>
                  <a:lnTo>
                    <a:pt x="11603" y="13420"/>
                  </a:lnTo>
                  <a:lnTo>
                    <a:pt x="11583" y="13420"/>
                  </a:lnTo>
                  <a:lnTo>
                    <a:pt x="11583" y="14119"/>
                  </a:lnTo>
                  <a:lnTo>
                    <a:pt x="11535" y="14119"/>
                  </a:lnTo>
                  <a:lnTo>
                    <a:pt x="11535" y="16447"/>
                  </a:lnTo>
                  <a:lnTo>
                    <a:pt x="11507" y="15545"/>
                  </a:lnTo>
                  <a:lnTo>
                    <a:pt x="11468" y="15545"/>
                  </a:lnTo>
                  <a:lnTo>
                    <a:pt x="11468" y="13012"/>
                  </a:lnTo>
                  <a:lnTo>
                    <a:pt x="11440" y="12809"/>
                  </a:lnTo>
                  <a:lnTo>
                    <a:pt x="11440" y="11615"/>
                  </a:lnTo>
                  <a:lnTo>
                    <a:pt x="11411" y="11615"/>
                  </a:lnTo>
                  <a:lnTo>
                    <a:pt x="11411" y="11295"/>
                  </a:lnTo>
                  <a:lnTo>
                    <a:pt x="11217" y="10305"/>
                  </a:lnTo>
                  <a:lnTo>
                    <a:pt x="11015" y="11295"/>
                  </a:lnTo>
                  <a:lnTo>
                    <a:pt x="11015" y="11615"/>
                  </a:lnTo>
                  <a:lnTo>
                    <a:pt x="10979" y="11615"/>
                  </a:lnTo>
                  <a:lnTo>
                    <a:pt x="10979" y="12809"/>
                  </a:lnTo>
                  <a:lnTo>
                    <a:pt x="10928" y="12809"/>
                  </a:lnTo>
                  <a:lnTo>
                    <a:pt x="10928" y="16651"/>
                  </a:lnTo>
                  <a:lnTo>
                    <a:pt x="10911" y="16651"/>
                  </a:lnTo>
                  <a:lnTo>
                    <a:pt x="10911" y="16156"/>
                  </a:lnTo>
                  <a:lnTo>
                    <a:pt x="10880" y="16156"/>
                  </a:lnTo>
                  <a:lnTo>
                    <a:pt x="10880" y="15137"/>
                  </a:lnTo>
                  <a:lnTo>
                    <a:pt x="10860" y="15137"/>
                  </a:lnTo>
                  <a:lnTo>
                    <a:pt x="10860" y="14817"/>
                  </a:lnTo>
                  <a:lnTo>
                    <a:pt x="10844" y="14817"/>
                  </a:lnTo>
                  <a:lnTo>
                    <a:pt x="10844" y="14526"/>
                  </a:lnTo>
                  <a:lnTo>
                    <a:pt x="10832" y="14526"/>
                  </a:lnTo>
                  <a:lnTo>
                    <a:pt x="10832" y="10509"/>
                  </a:lnTo>
                  <a:lnTo>
                    <a:pt x="10804" y="10392"/>
                  </a:lnTo>
                  <a:lnTo>
                    <a:pt x="10630" y="10392"/>
                  </a:lnTo>
                  <a:lnTo>
                    <a:pt x="10630" y="16855"/>
                  </a:lnTo>
                  <a:lnTo>
                    <a:pt x="10526" y="16855"/>
                  </a:lnTo>
                  <a:lnTo>
                    <a:pt x="10526" y="19358"/>
                  </a:lnTo>
                  <a:lnTo>
                    <a:pt x="10487" y="19358"/>
                  </a:lnTo>
                  <a:lnTo>
                    <a:pt x="10487" y="6666"/>
                  </a:lnTo>
                  <a:lnTo>
                    <a:pt x="10478" y="6666"/>
                  </a:lnTo>
                  <a:lnTo>
                    <a:pt x="10467" y="6579"/>
                  </a:lnTo>
                  <a:lnTo>
                    <a:pt x="10113" y="6579"/>
                  </a:lnTo>
                  <a:lnTo>
                    <a:pt x="10113" y="6666"/>
                  </a:lnTo>
                  <a:lnTo>
                    <a:pt x="10101" y="6666"/>
                  </a:lnTo>
                  <a:lnTo>
                    <a:pt x="10093" y="16535"/>
                  </a:lnTo>
                  <a:lnTo>
                    <a:pt x="9995" y="16447"/>
                  </a:lnTo>
                  <a:lnTo>
                    <a:pt x="9995" y="16331"/>
                  </a:lnTo>
                  <a:lnTo>
                    <a:pt x="9919" y="16331"/>
                  </a:lnTo>
                  <a:lnTo>
                    <a:pt x="9910" y="11906"/>
                  </a:lnTo>
                  <a:lnTo>
                    <a:pt x="9910" y="11411"/>
                  </a:lnTo>
                  <a:lnTo>
                    <a:pt x="9862" y="11411"/>
                  </a:lnTo>
                  <a:lnTo>
                    <a:pt x="9862" y="6754"/>
                  </a:lnTo>
                  <a:lnTo>
                    <a:pt x="9629" y="6754"/>
                  </a:lnTo>
                  <a:lnTo>
                    <a:pt x="9629" y="11295"/>
                  </a:lnTo>
                  <a:lnTo>
                    <a:pt x="9525" y="11295"/>
                  </a:lnTo>
                  <a:lnTo>
                    <a:pt x="9525" y="8675"/>
                  </a:lnTo>
                  <a:lnTo>
                    <a:pt x="9168" y="8675"/>
                  </a:lnTo>
                  <a:lnTo>
                    <a:pt x="9168" y="1630"/>
                  </a:lnTo>
                  <a:lnTo>
                    <a:pt x="9129" y="1019"/>
                  </a:lnTo>
                  <a:lnTo>
                    <a:pt x="9120" y="932"/>
                  </a:lnTo>
                  <a:lnTo>
                    <a:pt x="8898" y="1019"/>
                  </a:lnTo>
                  <a:lnTo>
                    <a:pt x="8878" y="1135"/>
                  </a:lnTo>
                  <a:lnTo>
                    <a:pt x="8870" y="1223"/>
                  </a:lnTo>
                  <a:lnTo>
                    <a:pt x="8870" y="1834"/>
                  </a:lnTo>
                  <a:lnTo>
                    <a:pt x="8862" y="1921"/>
                  </a:lnTo>
                  <a:lnTo>
                    <a:pt x="8862" y="2125"/>
                  </a:lnTo>
                  <a:lnTo>
                    <a:pt x="8850" y="14322"/>
                  </a:lnTo>
                  <a:lnTo>
                    <a:pt x="8811" y="13333"/>
                  </a:lnTo>
                  <a:lnTo>
                    <a:pt x="8811" y="11091"/>
                  </a:lnTo>
                  <a:lnTo>
                    <a:pt x="8802" y="9781"/>
                  </a:lnTo>
                  <a:lnTo>
                    <a:pt x="8802" y="6754"/>
                  </a:lnTo>
                  <a:lnTo>
                    <a:pt x="8794" y="6754"/>
                  </a:lnTo>
                  <a:lnTo>
                    <a:pt x="8783" y="6666"/>
                  </a:lnTo>
                  <a:lnTo>
                    <a:pt x="8774" y="6579"/>
                  </a:lnTo>
                  <a:lnTo>
                    <a:pt x="8774" y="6463"/>
                  </a:lnTo>
                  <a:lnTo>
                    <a:pt x="8763" y="6375"/>
                  </a:lnTo>
                  <a:lnTo>
                    <a:pt x="8755" y="6375"/>
                  </a:lnTo>
                  <a:lnTo>
                    <a:pt x="8755" y="6259"/>
                  </a:lnTo>
                  <a:lnTo>
                    <a:pt x="8746" y="6259"/>
                  </a:lnTo>
                  <a:lnTo>
                    <a:pt x="8746" y="6055"/>
                  </a:lnTo>
                  <a:lnTo>
                    <a:pt x="8668" y="6055"/>
                  </a:lnTo>
                  <a:lnTo>
                    <a:pt x="8668" y="6259"/>
                  </a:lnTo>
                  <a:lnTo>
                    <a:pt x="8648" y="6259"/>
                  </a:lnTo>
                  <a:lnTo>
                    <a:pt x="8648" y="6375"/>
                  </a:lnTo>
                  <a:lnTo>
                    <a:pt x="8639" y="6463"/>
                  </a:lnTo>
                  <a:lnTo>
                    <a:pt x="8639" y="6579"/>
                  </a:lnTo>
                  <a:lnTo>
                    <a:pt x="8620" y="6666"/>
                  </a:lnTo>
                  <a:lnTo>
                    <a:pt x="8620" y="6754"/>
                  </a:lnTo>
                  <a:lnTo>
                    <a:pt x="8611" y="6754"/>
                  </a:lnTo>
                  <a:lnTo>
                    <a:pt x="8611" y="9781"/>
                  </a:lnTo>
                  <a:lnTo>
                    <a:pt x="8600" y="11091"/>
                  </a:lnTo>
                  <a:lnTo>
                    <a:pt x="8600" y="14119"/>
                  </a:lnTo>
                  <a:lnTo>
                    <a:pt x="8580" y="14730"/>
                  </a:lnTo>
                  <a:lnTo>
                    <a:pt x="8544" y="14730"/>
                  </a:lnTo>
                  <a:lnTo>
                    <a:pt x="8544" y="14817"/>
                  </a:lnTo>
                  <a:lnTo>
                    <a:pt x="8524" y="14817"/>
                  </a:lnTo>
                  <a:lnTo>
                    <a:pt x="8524" y="4250"/>
                  </a:lnTo>
                  <a:lnTo>
                    <a:pt x="8398" y="3843"/>
                  </a:lnTo>
                  <a:lnTo>
                    <a:pt x="8389" y="4454"/>
                  </a:lnTo>
                  <a:lnTo>
                    <a:pt x="8389" y="11295"/>
                  </a:lnTo>
                  <a:lnTo>
                    <a:pt x="8322" y="11411"/>
                  </a:lnTo>
                  <a:lnTo>
                    <a:pt x="8322" y="10713"/>
                  </a:lnTo>
                  <a:lnTo>
                    <a:pt x="8330" y="10713"/>
                  </a:lnTo>
                  <a:lnTo>
                    <a:pt x="8330" y="10596"/>
                  </a:lnTo>
                  <a:lnTo>
                    <a:pt x="8341" y="10596"/>
                  </a:lnTo>
                  <a:lnTo>
                    <a:pt x="8330" y="7569"/>
                  </a:lnTo>
                  <a:lnTo>
                    <a:pt x="8322" y="7569"/>
                  </a:lnTo>
                  <a:lnTo>
                    <a:pt x="8215" y="5153"/>
                  </a:lnTo>
                  <a:lnTo>
                    <a:pt x="8111" y="5153"/>
                  </a:lnTo>
                  <a:lnTo>
                    <a:pt x="8012" y="7569"/>
                  </a:lnTo>
                  <a:lnTo>
                    <a:pt x="7996" y="7569"/>
                  </a:lnTo>
                  <a:lnTo>
                    <a:pt x="7996" y="10713"/>
                  </a:lnTo>
                  <a:lnTo>
                    <a:pt x="8004" y="10713"/>
                  </a:lnTo>
                  <a:lnTo>
                    <a:pt x="8004" y="16739"/>
                  </a:lnTo>
                  <a:lnTo>
                    <a:pt x="7984" y="16739"/>
                  </a:lnTo>
                  <a:lnTo>
                    <a:pt x="7984" y="19358"/>
                  </a:lnTo>
                  <a:lnTo>
                    <a:pt x="7965" y="19358"/>
                  </a:lnTo>
                  <a:lnTo>
                    <a:pt x="7965" y="18573"/>
                  </a:lnTo>
                  <a:lnTo>
                    <a:pt x="7956" y="18573"/>
                  </a:lnTo>
                  <a:lnTo>
                    <a:pt x="7956" y="14322"/>
                  </a:lnTo>
                  <a:lnTo>
                    <a:pt x="7965" y="14322"/>
                  </a:lnTo>
                  <a:lnTo>
                    <a:pt x="7965" y="9199"/>
                  </a:lnTo>
                  <a:lnTo>
                    <a:pt x="7945" y="9082"/>
                  </a:lnTo>
                  <a:lnTo>
                    <a:pt x="7945" y="7365"/>
                  </a:lnTo>
                  <a:lnTo>
                    <a:pt x="7928" y="7365"/>
                  </a:lnTo>
                  <a:lnTo>
                    <a:pt x="7917" y="7278"/>
                  </a:lnTo>
                  <a:lnTo>
                    <a:pt x="7889" y="7278"/>
                  </a:lnTo>
                  <a:lnTo>
                    <a:pt x="7861" y="7161"/>
                  </a:lnTo>
                  <a:lnTo>
                    <a:pt x="7841" y="7278"/>
                  </a:lnTo>
                  <a:lnTo>
                    <a:pt x="7802" y="7278"/>
                  </a:lnTo>
                  <a:lnTo>
                    <a:pt x="7802" y="7365"/>
                  </a:lnTo>
                  <a:lnTo>
                    <a:pt x="7782" y="7365"/>
                  </a:lnTo>
                  <a:lnTo>
                    <a:pt x="7782" y="9082"/>
                  </a:lnTo>
                  <a:lnTo>
                    <a:pt x="7762" y="9199"/>
                  </a:lnTo>
                  <a:lnTo>
                    <a:pt x="7762" y="14322"/>
                  </a:lnTo>
                  <a:lnTo>
                    <a:pt x="7774" y="14322"/>
                  </a:lnTo>
                  <a:lnTo>
                    <a:pt x="7774" y="18573"/>
                  </a:lnTo>
                  <a:lnTo>
                    <a:pt x="7734" y="18573"/>
                  </a:lnTo>
                  <a:lnTo>
                    <a:pt x="7734" y="15137"/>
                  </a:lnTo>
                  <a:lnTo>
                    <a:pt x="7639" y="15021"/>
                  </a:lnTo>
                  <a:lnTo>
                    <a:pt x="7630" y="15021"/>
                  </a:lnTo>
                  <a:lnTo>
                    <a:pt x="7630" y="15225"/>
                  </a:lnTo>
                  <a:lnTo>
                    <a:pt x="7580" y="15225"/>
                  </a:lnTo>
                  <a:lnTo>
                    <a:pt x="7580" y="14439"/>
                  </a:lnTo>
                  <a:lnTo>
                    <a:pt x="7571" y="14439"/>
                  </a:lnTo>
                  <a:lnTo>
                    <a:pt x="7571" y="13420"/>
                  </a:lnTo>
                  <a:lnTo>
                    <a:pt x="7495" y="13420"/>
                  </a:lnTo>
                  <a:lnTo>
                    <a:pt x="7495" y="12925"/>
                  </a:lnTo>
                  <a:lnTo>
                    <a:pt x="7436" y="12925"/>
                  </a:lnTo>
                  <a:lnTo>
                    <a:pt x="7436" y="13827"/>
                  </a:lnTo>
                  <a:lnTo>
                    <a:pt x="7428" y="13827"/>
                  </a:lnTo>
                  <a:lnTo>
                    <a:pt x="7428" y="14730"/>
                  </a:lnTo>
                  <a:lnTo>
                    <a:pt x="7416" y="14730"/>
                  </a:lnTo>
                  <a:lnTo>
                    <a:pt x="7416" y="15137"/>
                  </a:lnTo>
                  <a:lnTo>
                    <a:pt x="7397" y="15137"/>
                  </a:lnTo>
                  <a:lnTo>
                    <a:pt x="7397" y="14730"/>
                  </a:lnTo>
                  <a:lnTo>
                    <a:pt x="7380" y="14730"/>
                  </a:lnTo>
                  <a:lnTo>
                    <a:pt x="7380" y="14439"/>
                  </a:lnTo>
                  <a:lnTo>
                    <a:pt x="7360" y="14439"/>
                  </a:lnTo>
                  <a:lnTo>
                    <a:pt x="7360" y="12809"/>
                  </a:lnTo>
                  <a:lnTo>
                    <a:pt x="7262" y="12809"/>
                  </a:lnTo>
                  <a:lnTo>
                    <a:pt x="7262" y="14730"/>
                  </a:lnTo>
                  <a:lnTo>
                    <a:pt x="7253" y="14730"/>
                  </a:lnTo>
                  <a:lnTo>
                    <a:pt x="7253" y="17350"/>
                  </a:lnTo>
                  <a:lnTo>
                    <a:pt x="7206" y="17350"/>
                  </a:lnTo>
                  <a:lnTo>
                    <a:pt x="7206" y="14817"/>
                  </a:lnTo>
                  <a:lnTo>
                    <a:pt x="7186" y="13507"/>
                  </a:lnTo>
                  <a:lnTo>
                    <a:pt x="7186" y="9082"/>
                  </a:lnTo>
                  <a:lnTo>
                    <a:pt x="7166" y="8675"/>
                  </a:lnTo>
                  <a:lnTo>
                    <a:pt x="7166" y="4658"/>
                  </a:lnTo>
                  <a:lnTo>
                    <a:pt x="7158" y="4337"/>
                  </a:lnTo>
                  <a:lnTo>
                    <a:pt x="7147" y="4337"/>
                  </a:lnTo>
                  <a:lnTo>
                    <a:pt x="7147" y="4134"/>
                  </a:lnTo>
                  <a:lnTo>
                    <a:pt x="7138" y="4134"/>
                  </a:lnTo>
                  <a:lnTo>
                    <a:pt x="7138" y="3930"/>
                  </a:lnTo>
                  <a:lnTo>
                    <a:pt x="7130" y="3930"/>
                  </a:lnTo>
                  <a:lnTo>
                    <a:pt x="7130" y="3551"/>
                  </a:lnTo>
                  <a:lnTo>
                    <a:pt x="7023" y="3551"/>
                  </a:lnTo>
                  <a:lnTo>
                    <a:pt x="7023" y="3930"/>
                  </a:lnTo>
                  <a:lnTo>
                    <a:pt x="7003" y="3930"/>
                  </a:lnTo>
                  <a:lnTo>
                    <a:pt x="7003" y="4337"/>
                  </a:lnTo>
                  <a:lnTo>
                    <a:pt x="6995" y="4337"/>
                  </a:lnTo>
                  <a:lnTo>
                    <a:pt x="6984" y="4658"/>
                  </a:lnTo>
                  <a:lnTo>
                    <a:pt x="6984" y="8675"/>
                  </a:lnTo>
                  <a:lnTo>
                    <a:pt x="6964" y="9082"/>
                  </a:lnTo>
                  <a:lnTo>
                    <a:pt x="6964" y="12809"/>
                  </a:lnTo>
                  <a:lnTo>
                    <a:pt x="6936" y="12809"/>
                  </a:lnTo>
                  <a:lnTo>
                    <a:pt x="6936" y="12925"/>
                  </a:lnTo>
                  <a:lnTo>
                    <a:pt x="6927" y="12925"/>
                  </a:lnTo>
                  <a:lnTo>
                    <a:pt x="6927" y="13012"/>
                  </a:lnTo>
                  <a:lnTo>
                    <a:pt x="6916" y="13012"/>
                  </a:lnTo>
                  <a:lnTo>
                    <a:pt x="6916" y="15225"/>
                  </a:lnTo>
                  <a:lnTo>
                    <a:pt x="6908" y="15545"/>
                  </a:lnTo>
                  <a:lnTo>
                    <a:pt x="6908" y="7365"/>
                  </a:lnTo>
                  <a:lnTo>
                    <a:pt x="6820" y="7365"/>
                  </a:lnTo>
                  <a:lnTo>
                    <a:pt x="6820" y="7278"/>
                  </a:lnTo>
                  <a:lnTo>
                    <a:pt x="6801" y="7278"/>
                  </a:lnTo>
                  <a:lnTo>
                    <a:pt x="6801" y="7365"/>
                  </a:lnTo>
                  <a:lnTo>
                    <a:pt x="6725" y="7365"/>
                  </a:lnTo>
                  <a:lnTo>
                    <a:pt x="6725" y="7278"/>
                  </a:lnTo>
                  <a:lnTo>
                    <a:pt x="6714" y="7278"/>
                  </a:lnTo>
                  <a:lnTo>
                    <a:pt x="6714" y="7365"/>
                  </a:lnTo>
                  <a:lnTo>
                    <a:pt x="6629" y="7278"/>
                  </a:lnTo>
                  <a:lnTo>
                    <a:pt x="6629" y="8267"/>
                  </a:lnTo>
                  <a:lnTo>
                    <a:pt x="6618" y="8267"/>
                  </a:lnTo>
                  <a:lnTo>
                    <a:pt x="6629" y="9199"/>
                  </a:lnTo>
                  <a:lnTo>
                    <a:pt x="6629" y="13827"/>
                  </a:lnTo>
                  <a:lnTo>
                    <a:pt x="6522" y="13827"/>
                  </a:lnTo>
                  <a:lnTo>
                    <a:pt x="6522" y="14119"/>
                  </a:lnTo>
                  <a:lnTo>
                    <a:pt x="6514" y="14119"/>
                  </a:lnTo>
                  <a:lnTo>
                    <a:pt x="6455" y="14235"/>
                  </a:lnTo>
                  <a:lnTo>
                    <a:pt x="6455" y="15137"/>
                  </a:lnTo>
                  <a:lnTo>
                    <a:pt x="6416" y="15021"/>
                  </a:lnTo>
                  <a:lnTo>
                    <a:pt x="6379" y="15021"/>
                  </a:lnTo>
                  <a:lnTo>
                    <a:pt x="6379" y="8879"/>
                  </a:lnTo>
                  <a:lnTo>
                    <a:pt x="6359" y="8471"/>
                  </a:lnTo>
                  <a:lnTo>
                    <a:pt x="6359" y="8180"/>
                  </a:lnTo>
                  <a:lnTo>
                    <a:pt x="6348" y="8064"/>
                  </a:lnTo>
                  <a:lnTo>
                    <a:pt x="6070" y="8180"/>
                  </a:lnTo>
                  <a:lnTo>
                    <a:pt x="6070" y="16040"/>
                  </a:lnTo>
                  <a:lnTo>
                    <a:pt x="6030" y="16040"/>
                  </a:lnTo>
                  <a:lnTo>
                    <a:pt x="6030" y="16156"/>
                  </a:lnTo>
                  <a:lnTo>
                    <a:pt x="5994" y="15953"/>
                  </a:lnTo>
                  <a:lnTo>
                    <a:pt x="5994" y="2533"/>
                  </a:lnTo>
                  <a:lnTo>
                    <a:pt x="5983" y="2445"/>
                  </a:lnTo>
                  <a:lnTo>
                    <a:pt x="5963" y="2329"/>
                  </a:lnTo>
                  <a:lnTo>
                    <a:pt x="5926" y="2242"/>
                  </a:lnTo>
                  <a:lnTo>
                    <a:pt x="5887" y="2125"/>
                  </a:lnTo>
                  <a:lnTo>
                    <a:pt x="5820" y="2125"/>
                  </a:lnTo>
                  <a:lnTo>
                    <a:pt x="5820" y="1019"/>
                  </a:lnTo>
                  <a:lnTo>
                    <a:pt x="5800" y="0"/>
                  </a:lnTo>
                  <a:lnTo>
                    <a:pt x="5752" y="116"/>
                  </a:lnTo>
                  <a:lnTo>
                    <a:pt x="5713" y="116"/>
                  </a:lnTo>
                  <a:lnTo>
                    <a:pt x="5676" y="204"/>
                  </a:lnTo>
                  <a:lnTo>
                    <a:pt x="5648" y="320"/>
                  </a:lnTo>
                  <a:lnTo>
                    <a:pt x="5628" y="408"/>
                  </a:lnTo>
                  <a:lnTo>
                    <a:pt x="5628" y="17845"/>
                  </a:lnTo>
                  <a:lnTo>
                    <a:pt x="5617" y="17961"/>
                  </a:lnTo>
                  <a:lnTo>
                    <a:pt x="5609" y="17961"/>
                  </a:lnTo>
                  <a:lnTo>
                    <a:pt x="5609" y="15137"/>
                  </a:lnTo>
                  <a:lnTo>
                    <a:pt x="5598" y="14643"/>
                  </a:lnTo>
                  <a:lnTo>
                    <a:pt x="5598" y="14235"/>
                  </a:lnTo>
                  <a:lnTo>
                    <a:pt x="5589" y="13827"/>
                  </a:lnTo>
                  <a:lnTo>
                    <a:pt x="5581" y="13624"/>
                  </a:lnTo>
                  <a:lnTo>
                    <a:pt x="5581" y="13420"/>
                  </a:lnTo>
                  <a:lnTo>
                    <a:pt x="5513" y="13420"/>
                  </a:lnTo>
                  <a:lnTo>
                    <a:pt x="5502" y="13624"/>
                  </a:lnTo>
                  <a:lnTo>
                    <a:pt x="5502" y="13827"/>
                  </a:lnTo>
                  <a:lnTo>
                    <a:pt x="5493" y="14119"/>
                  </a:lnTo>
                  <a:lnTo>
                    <a:pt x="5493" y="14526"/>
                  </a:lnTo>
                  <a:lnTo>
                    <a:pt x="5482" y="9898"/>
                  </a:lnTo>
                  <a:lnTo>
                    <a:pt x="5482" y="8471"/>
                  </a:lnTo>
                  <a:lnTo>
                    <a:pt x="5474" y="8064"/>
                  </a:lnTo>
                  <a:lnTo>
                    <a:pt x="5474" y="7773"/>
                  </a:lnTo>
                  <a:lnTo>
                    <a:pt x="5463" y="7365"/>
                  </a:lnTo>
                  <a:lnTo>
                    <a:pt x="5454" y="6957"/>
                  </a:lnTo>
                  <a:lnTo>
                    <a:pt x="5454" y="6666"/>
                  </a:lnTo>
                  <a:lnTo>
                    <a:pt x="5446" y="6259"/>
                  </a:lnTo>
                  <a:lnTo>
                    <a:pt x="5434" y="5968"/>
                  </a:lnTo>
                  <a:lnTo>
                    <a:pt x="5426" y="5647"/>
                  </a:lnTo>
                  <a:lnTo>
                    <a:pt x="5426" y="5560"/>
                  </a:lnTo>
                  <a:lnTo>
                    <a:pt x="5434" y="5560"/>
                  </a:lnTo>
                  <a:lnTo>
                    <a:pt x="5434" y="5444"/>
                  </a:lnTo>
                  <a:lnTo>
                    <a:pt x="5426" y="5444"/>
                  </a:lnTo>
                  <a:lnTo>
                    <a:pt x="5426" y="5065"/>
                  </a:lnTo>
                  <a:lnTo>
                    <a:pt x="5415" y="4949"/>
                  </a:lnTo>
                  <a:lnTo>
                    <a:pt x="5415" y="4454"/>
                  </a:lnTo>
                  <a:lnTo>
                    <a:pt x="5406" y="4337"/>
                  </a:lnTo>
                  <a:lnTo>
                    <a:pt x="5212" y="4337"/>
                  </a:lnTo>
                  <a:lnTo>
                    <a:pt x="5204" y="4454"/>
                  </a:lnTo>
                  <a:lnTo>
                    <a:pt x="5204" y="5065"/>
                  </a:lnTo>
                  <a:lnTo>
                    <a:pt x="5195" y="5065"/>
                  </a:lnTo>
                  <a:lnTo>
                    <a:pt x="5195" y="5764"/>
                  </a:lnTo>
                  <a:lnTo>
                    <a:pt x="5184" y="5968"/>
                  </a:lnTo>
                  <a:lnTo>
                    <a:pt x="5184" y="6055"/>
                  </a:lnTo>
                  <a:lnTo>
                    <a:pt x="5176" y="6259"/>
                  </a:lnTo>
                  <a:lnTo>
                    <a:pt x="5176" y="6463"/>
                  </a:lnTo>
                  <a:lnTo>
                    <a:pt x="5165" y="6666"/>
                  </a:lnTo>
                  <a:lnTo>
                    <a:pt x="5165" y="6957"/>
                  </a:lnTo>
                  <a:lnTo>
                    <a:pt x="5156" y="7161"/>
                  </a:lnTo>
                  <a:lnTo>
                    <a:pt x="5156" y="7569"/>
                  </a:lnTo>
                  <a:lnTo>
                    <a:pt x="5148" y="7685"/>
                  </a:lnTo>
                  <a:lnTo>
                    <a:pt x="5148" y="8471"/>
                  </a:lnTo>
                  <a:lnTo>
                    <a:pt x="5136" y="8791"/>
                  </a:lnTo>
                  <a:lnTo>
                    <a:pt x="5136" y="9898"/>
                  </a:lnTo>
                  <a:lnTo>
                    <a:pt x="5128" y="14235"/>
                  </a:lnTo>
                  <a:lnTo>
                    <a:pt x="5069" y="14235"/>
                  </a:lnTo>
                  <a:lnTo>
                    <a:pt x="5080" y="2620"/>
                  </a:lnTo>
                  <a:lnTo>
                    <a:pt x="5080" y="1223"/>
                  </a:lnTo>
                  <a:lnTo>
                    <a:pt x="4664" y="1135"/>
                  </a:lnTo>
                  <a:lnTo>
                    <a:pt x="4656" y="1310"/>
                  </a:lnTo>
                  <a:lnTo>
                    <a:pt x="4664" y="2736"/>
                  </a:lnTo>
                  <a:lnTo>
                    <a:pt x="4664" y="14119"/>
                  </a:lnTo>
                  <a:lnTo>
                    <a:pt x="4656" y="14119"/>
                  </a:lnTo>
                  <a:lnTo>
                    <a:pt x="4656" y="13507"/>
                  </a:lnTo>
                  <a:lnTo>
                    <a:pt x="4628" y="13507"/>
                  </a:lnTo>
                  <a:lnTo>
                    <a:pt x="4628" y="12925"/>
                  </a:lnTo>
                  <a:lnTo>
                    <a:pt x="4597" y="12925"/>
                  </a:lnTo>
                  <a:lnTo>
                    <a:pt x="4597" y="12401"/>
                  </a:lnTo>
                  <a:lnTo>
                    <a:pt x="4512" y="12314"/>
                  </a:lnTo>
                  <a:lnTo>
                    <a:pt x="4512" y="11702"/>
                  </a:lnTo>
                  <a:lnTo>
                    <a:pt x="4445" y="11702"/>
                  </a:lnTo>
                  <a:lnTo>
                    <a:pt x="4445" y="12314"/>
                  </a:lnTo>
                  <a:lnTo>
                    <a:pt x="4445" y="10800"/>
                  </a:lnTo>
                  <a:lnTo>
                    <a:pt x="4425" y="8267"/>
                  </a:lnTo>
                  <a:lnTo>
                    <a:pt x="4425" y="7773"/>
                  </a:lnTo>
                  <a:lnTo>
                    <a:pt x="4414" y="7569"/>
                  </a:lnTo>
                  <a:lnTo>
                    <a:pt x="4310" y="7889"/>
                  </a:lnTo>
                  <a:lnTo>
                    <a:pt x="4310" y="8064"/>
                  </a:lnTo>
                  <a:lnTo>
                    <a:pt x="4290" y="8064"/>
                  </a:lnTo>
                  <a:lnTo>
                    <a:pt x="4290" y="7889"/>
                  </a:lnTo>
                  <a:lnTo>
                    <a:pt x="4231" y="7685"/>
                  </a:lnTo>
                  <a:lnTo>
                    <a:pt x="4223" y="8267"/>
                  </a:lnTo>
                  <a:lnTo>
                    <a:pt x="4214" y="10887"/>
                  </a:lnTo>
                  <a:lnTo>
                    <a:pt x="4214" y="13711"/>
                  </a:lnTo>
                  <a:lnTo>
                    <a:pt x="4223" y="15749"/>
                  </a:lnTo>
                  <a:lnTo>
                    <a:pt x="4214" y="15749"/>
                  </a:lnTo>
                  <a:lnTo>
                    <a:pt x="4214" y="15021"/>
                  </a:lnTo>
                  <a:lnTo>
                    <a:pt x="4195" y="15021"/>
                  </a:lnTo>
                  <a:lnTo>
                    <a:pt x="4195" y="14730"/>
                  </a:lnTo>
                  <a:lnTo>
                    <a:pt x="4175" y="14730"/>
                  </a:lnTo>
                  <a:lnTo>
                    <a:pt x="4175" y="14119"/>
                  </a:lnTo>
                  <a:lnTo>
                    <a:pt x="4147" y="14119"/>
                  </a:lnTo>
                  <a:lnTo>
                    <a:pt x="4147" y="14235"/>
                  </a:lnTo>
                  <a:lnTo>
                    <a:pt x="4096" y="14235"/>
                  </a:lnTo>
                  <a:lnTo>
                    <a:pt x="4096" y="14119"/>
                  </a:lnTo>
                  <a:lnTo>
                    <a:pt x="4048" y="14119"/>
                  </a:lnTo>
                  <a:lnTo>
                    <a:pt x="4048" y="13711"/>
                  </a:lnTo>
                  <a:lnTo>
                    <a:pt x="4040" y="13507"/>
                  </a:lnTo>
                  <a:lnTo>
                    <a:pt x="3944" y="13507"/>
                  </a:lnTo>
                  <a:lnTo>
                    <a:pt x="3944" y="14119"/>
                  </a:lnTo>
                  <a:lnTo>
                    <a:pt x="3885" y="14119"/>
                  </a:lnTo>
                  <a:lnTo>
                    <a:pt x="3885" y="14235"/>
                  </a:lnTo>
                  <a:lnTo>
                    <a:pt x="3849" y="14235"/>
                  </a:lnTo>
                  <a:lnTo>
                    <a:pt x="3849" y="14119"/>
                  </a:lnTo>
                  <a:lnTo>
                    <a:pt x="3838" y="14119"/>
                  </a:lnTo>
                  <a:lnTo>
                    <a:pt x="3829" y="14031"/>
                  </a:lnTo>
                  <a:lnTo>
                    <a:pt x="3818" y="14031"/>
                  </a:lnTo>
                  <a:lnTo>
                    <a:pt x="3818" y="14119"/>
                  </a:lnTo>
                  <a:lnTo>
                    <a:pt x="3809" y="14119"/>
                  </a:lnTo>
                  <a:lnTo>
                    <a:pt x="3809" y="14730"/>
                  </a:lnTo>
                  <a:lnTo>
                    <a:pt x="3790" y="14730"/>
                  </a:lnTo>
                  <a:lnTo>
                    <a:pt x="3790" y="15021"/>
                  </a:lnTo>
                  <a:lnTo>
                    <a:pt x="3770" y="15021"/>
                  </a:lnTo>
                  <a:lnTo>
                    <a:pt x="3770" y="15749"/>
                  </a:lnTo>
                  <a:lnTo>
                    <a:pt x="3762" y="15749"/>
                  </a:lnTo>
                  <a:lnTo>
                    <a:pt x="3762" y="8064"/>
                  </a:lnTo>
                  <a:lnTo>
                    <a:pt x="3742" y="7976"/>
                  </a:lnTo>
                  <a:lnTo>
                    <a:pt x="3742" y="6579"/>
                  </a:lnTo>
                  <a:lnTo>
                    <a:pt x="3663" y="6259"/>
                  </a:lnTo>
                  <a:lnTo>
                    <a:pt x="3615" y="6259"/>
                  </a:lnTo>
                  <a:lnTo>
                    <a:pt x="3531" y="6463"/>
                  </a:lnTo>
                  <a:lnTo>
                    <a:pt x="3531" y="7889"/>
                  </a:lnTo>
                  <a:lnTo>
                    <a:pt x="3500" y="7976"/>
                  </a:lnTo>
                  <a:lnTo>
                    <a:pt x="3500" y="10800"/>
                  </a:lnTo>
                  <a:lnTo>
                    <a:pt x="3385" y="10800"/>
                  </a:lnTo>
                  <a:lnTo>
                    <a:pt x="3385" y="1630"/>
                  </a:lnTo>
                  <a:lnTo>
                    <a:pt x="3126" y="1630"/>
                  </a:lnTo>
                  <a:lnTo>
                    <a:pt x="3126" y="10800"/>
                  </a:lnTo>
                  <a:lnTo>
                    <a:pt x="3011" y="10800"/>
                  </a:lnTo>
                  <a:lnTo>
                    <a:pt x="3011" y="10713"/>
                  </a:lnTo>
                  <a:lnTo>
                    <a:pt x="3019" y="10392"/>
                  </a:lnTo>
                  <a:lnTo>
                    <a:pt x="3011" y="10392"/>
                  </a:lnTo>
                  <a:lnTo>
                    <a:pt x="3011" y="8267"/>
                  </a:lnTo>
                  <a:lnTo>
                    <a:pt x="3000" y="8267"/>
                  </a:lnTo>
                  <a:lnTo>
                    <a:pt x="3000" y="7773"/>
                  </a:lnTo>
                  <a:lnTo>
                    <a:pt x="3011" y="7569"/>
                  </a:lnTo>
                  <a:lnTo>
                    <a:pt x="3000" y="7569"/>
                  </a:lnTo>
                  <a:lnTo>
                    <a:pt x="3000" y="6463"/>
                  </a:lnTo>
                  <a:lnTo>
                    <a:pt x="2991" y="6463"/>
                  </a:lnTo>
                  <a:lnTo>
                    <a:pt x="3000" y="6259"/>
                  </a:lnTo>
                  <a:lnTo>
                    <a:pt x="2991" y="6259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5764"/>
                  </a:lnTo>
                  <a:lnTo>
                    <a:pt x="2991" y="5764"/>
                  </a:lnTo>
                  <a:lnTo>
                    <a:pt x="2991" y="5560"/>
                  </a:lnTo>
                  <a:lnTo>
                    <a:pt x="2980" y="5444"/>
                  </a:lnTo>
                  <a:lnTo>
                    <a:pt x="2980" y="5269"/>
                  </a:lnTo>
                  <a:lnTo>
                    <a:pt x="2972" y="5269"/>
                  </a:lnTo>
                  <a:lnTo>
                    <a:pt x="2980" y="5153"/>
                  </a:lnTo>
                  <a:lnTo>
                    <a:pt x="2972" y="5153"/>
                  </a:lnTo>
                  <a:lnTo>
                    <a:pt x="2972" y="4949"/>
                  </a:lnTo>
                  <a:lnTo>
                    <a:pt x="2963" y="4949"/>
                  </a:lnTo>
                  <a:lnTo>
                    <a:pt x="2963" y="4745"/>
                  </a:lnTo>
                  <a:lnTo>
                    <a:pt x="2952" y="4658"/>
                  </a:lnTo>
                  <a:lnTo>
                    <a:pt x="2952" y="4541"/>
                  </a:lnTo>
                  <a:lnTo>
                    <a:pt x="2944" y="4337"/>
                  </a:lnTo>
                  <a:lnTo>
                    <a:pt x="2932" y="4337"/>
                  </a:lnTo>
                  <a:lnTo>
                    <a:pt x="2932" y="4134"/>
                  </a:lnTo>
                  <a:lnTo>
                    <a:pt x="2924" y="4134"/>
                  </a:lnTo>
                  <a:lnTo>
                    <a:pt x="2915" y="3930"/>
                  </a:lnTo>
                  <a:lnTo>
                    <a:pt x="2915" y="3843"/>
                  </a:lnTo>
                  <a:lnTo>
                    <a:pt x="2924" y="3551"/>
                  </a:lnTo>
                  <a:lnTo>
                    <a:pt x="2924" y="3231"/>
                  </a:lnTo>
                  <a:lnTo>
                    <a:pt x="2904" y="3348"/>
                  </a:lnTo>
                  <a:lnTo>
                    <a:pt x="2904" y="2533"/>
                  </a:lnTo>
                  <a:lnTo>
                    <a:pt x="2896" y="3231"/>
                  </a:lnTo>
                  <a:lnTo>
                    <a:pt x="2896" y="3348"/>
                  </a:lnTo>
                  <a:lnTo>
                    <a:pt x="2884" y="3348"/>
                  </a:lnTo>
                  <a:lnTo>
                    <a:pt x="2884" y="3843"/>
                  </a:lnTo>
                  <a:lnTo>
                    <a:pt x="2876" y="4250"/>
                  </a:lnTo>
                  <a:lnTo>
                    <a:pt x="2856" y="4250"/>
                  </a:lnTo>
                  <a:lnTo>
                    <a:pt x="2865" y="4454"/>
                  </a:lnTo>
                  <a:lnTo>
                    <a:pt x="2837" y="4454"/>
                  </a:lnTo>
                  <a:lnTo>
                    <a:pt x="2848" y="4658"/>
                  </a:lnTo>
                  <a:lnTo>
                    <a:pt x="2828" y="4658"/>
                  </a:lnTo>
                  <a:lnTo>
                    <a:pt x="2828" y="4949"/>
                  </a:lnTo>
                  <a:lnTo>
                    <a:pt x="2817" y="4949"/>
                  </a:lnTo>
                  <a:lnTo>
                    <a:pt x="2817" y="5153"/>
                  </a:lnTo>
                  <a:lnTo>
                    <a:pt x="2809" y="5269"/>
                  </a:lnTo>
                  <a:lnTo>
                    <a:pt x="2809" y="6957"/>
                  </a:lnTo>
                  <a:lnTo>
                    <a:pt x="2797" y="7074"/>
                  </a:lnTo>
                  <a:lnTo>
                    <a:pt x="2809" y="7278"/>
                  </a:lnTo>
                  <a:lnTo>
                    <a:pt x="2809" y="7685"/>
                  </a:lnTo>
                  <a:lnTo>
                    <a:pt x="2797" y="7685"/>
                  </a:lnTo>
                  <a:lnTo>
                    <a:pt x="2797" y="9199"/>
                  </a:lnTo>
                  <a:lnTo>
                    <a:pt x="2789" y="9286"/>
                  </a:lnTo>
                  <a:lnTo>
                    <a:pt x="2797" y="9490"/>
                  </a:lnTo>
                  <a:lnTo>
                    <a:pt x="2797" y="10509"/>
                  </a:lnTo>
                  <a:lnTo>
                    <a:pt x="2789" y="10509"/>
                  </a:lnTo>
                  <a:lnTo>
                    <a:pt x="2789" y="13915"/>
                  </a:lnTo>
                  <a:lnTo>
                    <a:pt x="2780" y="13915"/>
                  </a:lnTo>
                  <a:lnTo>
                    <a:pt x="2789" y="14322"/>
                  </a:lnTo>
                  <a:lnTo>
                    <a:pt x="2789" y="16156"/>
                  </a:lnTo>
                  <a:lnTo>
                    <a:pt x="2780" y="16156"/>
                  </a:lnTo>
                  <a:lnTo>
                    <a:pt x="2780" y="17961"/>
                  </a:lnTo>
                  <a:lnTo>
                    <a:pt x="2769" y="17961"/>
                  </a:lnTo>
                  <a:lnTo>
                    <a:pt x="2769" y="10392"/>
                  </a:lnTo>
                  <a:lnTo>
                    <a:pt x="2750" y="10392"/>
                  </a:lnTo>
                  <a:lnTo>
                    <a:pt x="2741" y="10305"/>
                  </a:lnTo>
                  <a:lnTo>
                    <a:pt x="2578" y="10305"/>
                  </a:lnTo>
                  <a:lnTo>
                    <a:pt x="2578" y="10101"/>
                  </a:lnTo>
                  <a:lnTo>
                    <a:pt x="2567" y="10101"/>
                  </a:lnTo>
                  <a:lnTo>
                    <a:pt x="2558" y="10305"/>
                  </a:lnTo>
                  <a:lnTo>
                    <a:pt x="2567" y="10305"/>
                  </a:lnTo>
                  <a:lnTo>
                    <a:pt x="2558" y="10392"/>
                  </a:lnTo>
                  <a:lnTo>
                    <a:pt x="2547" y="10392"/>
                  </a:lnTo>
                  <a:lnTo>
                    <a:pt x="2547" y="9985"/>
                  </a:lnTo>
                  <a:lnTo>
                    <a:pt x="2578" y="9985"/>
                  </a:lnTo>
                  <a:lnTo>
                    <a:pt x="2598" y="10101"/>
                  </a:lnTo>
                  <a:lnTo>
                    <a:pt x="2741" y="10101"/>
                  </a:lnTo>
                  <a:lnTo>
                    <a:pt x="2741" y="10305"/>
                  </a:lnTo>
                  <a:lnTo>
                    <a:pt x="2750" y="10305"/>
                  </a:lnTo>
                  <a:lnTo>
                    <a:pt x="2750" y="9985"/>
                  </a:lnTo>
                  <a:lnTo>
                    <a:pt x="2780" y="9985"/>
                  </a:lnTo>
                  <a:lnTo>
                    <a:pt x="2780" y="9898"/>
                  </a:lnTo>
                  <a:lnTo>
                    <a:pt x="2741" y="9898"/>
                  </a:lnTo>
                  <a:lnTo>
                    <a:pt x="2721" y="9781"/>
                  </a:lnTo>
                  <a:lnTo>
                    <a:pt x="2567" y="9781"/>
                  </a:lnTo>
                  <a:lnTo>
                    <a:pt x="2558" y="9898"/>
                  </a:lnTo>
                  <a:lnTo>
                    <a:pt x="2539" y="9898"/>
                  </a:lnTo>
                  <a:lnTo>
                    <a:pt x="2539" y="8791"/>
                  </a:lnTo>
                  <a:lnTo>
                    <a:pt x="2539" y="10596"/>
                  </a:lnTo>
                  <a:lnTo>
                    <a:pt x="2547" y="10800"/>
                  </a:lnTo>
                  <a:lnTo>
                    <a:pt x="2547" y="17961"/>
                  </a:lnTo>
                  <a:lnTo>
                    <a:pt x="2539" y="17961"/>
                  </a:lnTo>
                  <a:lnTo>
                    <a:pt x="2539" y="17757"/>
                  </a:lnTo>
                  <a:lnTo>
                    <a:pt x="2519" y="17757"/>
                  </a:lnTo>
                  <a:lnTo>
                    <a:pt x="2511" y="9781"/>
                  </a:lnTo>
                  <a:lnTo>
                    <a:pt x="2499" y="9781"/>
                  </a:lnTo>
                  <a:lnTo>
                    <a:pt x="2499" y="9374"/>
                  </a:lnTo>
                  <a:lnTo>
                    <a:pt x="2511" y="9374"/>
                  </a:lnTo>
                  <a:lnTo>
                    <a:pt x="2511" y="9199"/>
                  </a:lnTo>
                  <a:lnTo>
                    <a:pt x="2499" y="9199"/>
                  </a:lnTo>
                  <a:lnTo>
                    <a:pt x="2499" y="8267"/>
                  </a:lnTo>
                  <a:lnTo>
                    <a:pt x="2452" y="8064"/>
                  </a:lnTo>
                  <a:lnTo>
                    <a:pt x="2432" y="8180"/>
                  </a:lnTo>
                  <a:lnTo>
                    <a:pt x="2404" y="8180"/>
                  </a:lnTo>
                  <a:lnTo>
                    <a:pt x="2384" y="8384"/>
                  </a:lnTo>
                  <a:lnTo>
                    <a:pt x="2384" y="8471"/>
                  </a:lnTo>
                  <a:lnTo>
                    <a:pt x="2376" y="8675"/>
                  </a:lnTo>
                  <a:lnTo>
                    <a:pt x="2376" y="9082"/>
                  </a:lnTo>
                  <a:lnTo>
                    <a:pt x="2364" y="9199"/>
                  </a:lnTo>
                  <a:lnTo>
                    <a:pt x="2364" y="9286"/>
                  </a:lnTo>
                  <a:lnTo>
                    <a:pt x="2348" y="9286"/>
                  </a:lnTo>
                  <a:lnTo>
                    <a:pt x="2336" y="9374"/>
                  </a:lnTo>
                  <a:lnTo>
                    <a:pt x="2328" y="9374"/>
                  </a:lnTo>
                  <a:lnTo>
                    <a:pt x="2317" y="9490"/>
                  </a:lnTo>
                  <a:lnTo>
                    <a:pt x="2308" y="9490"/>
                  </a:lnTo>
                  <a:lnTo>
                    <a:pt x="2308" y="14322"/>
                  </a:lnTo>
                  <a:lnTo>
                    <a:pt x="2249" y="13915"/>
                  </a:lnTo>
                  <a:lnTo>
                    <a:pt x="2193" y="13915"/>
                  </a:lnTo>
                  <a:lnTo>
                    <a:pt x="2134" y="14322"/>
                  </a:lnTo>
                  <a:lnTo>
                    <a:pt x="2134" y="14526"/>
                  </a:lnTo>
                  <a:lnTo>
                    <a:pt x="2125" y="14526"/>
                  </a:lnTo>
                  <a:lnTo>
                    <a:pt x="2125" y="11004"/>
                  </a:lnTo>
                  <a:lnTo>
                    <a:pt x="2154" y="10887"/>
                  </a:lnTo>
                  <a:lnTo>
                    <a:pt x="2154" y="10800"/>
                  </a:lnTo>
                  <a:lnTo>
                    <a:pt x="2125" y="10713"/>
                  </a:lnTo>
                  <a:lnTo>
                    <a:pt x="2106" y="10800"/>
                  </a:lnTo>
                  <a:lnTo>
                    <a:pt x="2066" y="10800"/>
                  </a:lnTo>
                  <a:lnTo>
                    <a:pt x="2058" y="10887"/>
                  </a:lnTo>
                  <a:lnTo>
                    <a:pt x="2038" y="10887"/>
                  </a:lnTo>
                  <a:lnTo>
                    <a:pt x="2019" y="11004"/>
                  </a:lnTo>
                  <a:lnTo>
                    <a:pt x="1990" y="11004"/>
                  </a:lnTo>
                  <a:lnTo>
                    <a:pt x="1971" y="11091"/>
                  </a:lnTo>
                  <a:lnTo>
                    <a:pt x="1923" y="11091"/>
                  </a:lnTo>
                  <a:lnTo>
                    <a:pt x="1895" y="11295"/>
                  </a:lnTo>
                  <a:lnTo>
                    <a:pt x="1895" y="11411"/>
                  </a:lnTo>
                  <a:lnTo>
                    <a:pt x="1903" y="11411"/>
                  </a:lnTo>
                  <a:lnTo>
                    <a:pt x="1903" y="11499"/>
                  </a:lnTo>
                  <a:lnTo>
                    <a:pt x="1895" y="11615"/>
                  </a:lnTo>
                  <a:lnTo>
                    <a:pt x="1895" y="14643"/>
                  </a:lnTo>
                  <a:lnTo>
                    <a:pt x="1875" y="14322"/>
                  </a:lnTo>
                  <a:lnTo>
                    <a:pt x="1875" y="12721"/>
                  </a:lnTo>
                  <a:lnTo>
                    <a:pt x="1856" y="12721"/>
                  </a:lnTo>
                  <a:lnTo>
                    <a:pt x="1856" y="11819"/>
                  </a:lnTo>
                  <a:lnTo>
                    <a:pt x="1847" y="10509"/>
                  </a:lnTo>
                  <a:lnTo>
                    <a:pt x="1847" y="12721"/>
                  </a:lnTo>
                  <a:lnTo>
                    <a:pt x="1827" y="12721"/>
                  </a:lnTo>
                  <a:lnTo>
                    <a:pt x="1799" y="12605"/>
                  </a:lnTo>
                  <a:lnTo>
                    <a:pt x="1780" y="12605"/>
                  </a:lnTo>
                  <a:lnTo>
                    <a:pt x="1780" y="11819"/>
                  </a:lnTo>
                  <a:lnTo>
                    <a:pt x="1788" y="11819"/>
                  </a:lnTo>
                  <a:lnTo>
                    <a:pt x="1780" y="11819"/>
                  </a:lnTo>
                  <a:lnTo>
                    <a:pt x="1780" y="11702"/>
                  </a:lnTo>
                  <a:lnTo>
                    <a:pt x="1780" y="12605"/>
                  </a:lnTo>
                  <a:lnTo>
                    <a:pt x="1760" y="12605"/>
                  </a:lnTo>
                  <a:lnTo>
                    <a:pt x="1760" y="12721"/>
                  </a:lnTo>
                  <a:lnTo>
                    <a:pt x="1749" y="12721"/>
                  </a:lnTo>
                  <a:lnTo>
                    <a:pt x="1749" y="14322"/>
                  </a:lnTo>
                  <a:lnTo>
                    <a:pt x="1732" y="14526"/>
                  </a:lnTo>
                  <a:lnTo>
                    <a:pt x="1732" y="12023"/>
                  </a:lnTo>
                  <a:lnTo>
                    <a:pt x="1721" y="11819"/>
                  </a:lnTo>
                  <a:lnTo>
                    <a:pt x="1721" y="11702"/>
                  </a:lnTo>
                  <a:lnTo>
                    <a:pt x="1712" y="11702"/>
                  </a:lnTo>
                  <a:lnTo>
                    <a:pt x="1712" y="11411"/>
                  </a:lnTo>
                  <a:lnTo>
                    <a:pt x="1645" y="11615"/>
                  </a:lnTo>
                  <a:lnTo>
                    <a:pt x="1577" y="12023"/>
                  </a:lnTo>
                  <a:lnTo>
                    <a:pt x="1577" y="11819"/>
                  </a:lnTo>
                  <a:lnTo>
                    <a:pt x="1538" y="11702"/>
                  </a:lnTo>
                  <a:lnTo>
                    <a:pt x="1529" y="11702"/>
                  </a:lnTo>
                  <a:lnTo>
                    <a:pt x="1498" y="11906"/>
                  </a:lnTo>
                  <a:lnTo>
                    <a:pt x="1490" y="11906"/>
                  </a:lnTo>
                  <a:lnTo>
                    <a:pt x="1470" y="12110"/>
                  </a:lnTo>
                  <a:lnTo>
                    <a:pt x="1470" y="14119"/>
                  </a:lnTo>
                  <a:lnTo>
                    <a:pt x="1414" y="13507"/>
                  </a:lnTo>
                  <a:lnTo>
                    <a:pt x="1366" y="13012"/>
                  </a:lnTo>
                  <a:lnTo>
                    <a:pt x="1366" y="11702"/>
                  </a:lnTo>
                  <a:lnTo>
                    <a:pt x="1355" y="11702"/>
                  </a:lnTo>
                  <a:lnTo>
                    <a:pt x="1355" y="12110"/>
                  </a:lnTo>
                  <a:lnTo>
                    <a:pt x="1347" y="12110"/>
                  </a:lnTo>
                  <a:lnTo>
                    <a:pt x="1347" y="11702"/>
                  </a:lnTo>
                  <a:lnTo>
                    <a:pt x="1347" y="13012"/>
                  </a:lnTo>
                  <a:lnTo>
                    <a:pt x="1335" y="13012"/>
                  </a:lnTo>
                  <a:lnTo>
                    <a:pt x="1335" y="14439"/>
                  </a:lnTo>
                  <a:lnTo>
                    <a:pt x="1288" y="14817"/>
                  </a:lnTo>
                  <a:lnTo>
                    <a:pt x="1288" y="10509"/>
                  </a:lnTo>
                  <a:lnTo>
                    <a:pt x="1268" y="10392"/>
                  </a:lnTo>
                  <a:lnTo>
                    <a:pt x="1268" y="9199"/>
                  </a:lnTo>
                  <a:lnTo>
                    <a:pt x="1260" y="9199"/>
                  </a:lnTo>
                  <a:lnTo>
                    <a:pt x="1260" y="8471"/>
                  </a:lnTo>
                  <a:lnTo>
                    <a:pt x="1240" y="8471"/>
                  </a:lnTo>
                  <a:lnTo>
                    <a:pt x="1240" y="7976"/>
                  </a:lnTo>
                  <a:lnTo>
                    <a:pt x="1220" y="7976"/>
                  </a:lnTo>
                  <a:lnTo>
                    <a:pt x="1220" y="6754"/>
                  </a:lnTo>
                  <a:lnTo>
                    <a:pt x="1212" y="6754"/>
                  </a:lnTo>
                  <a:lnTo>
                    <a:pt x="1212" y="7685"/>
                  </a:lnTo>
                  <a:lnTo>
                    <a:pt x="1200" y="7685"/>
                  </a:lnTo>
                  <a:lnTo>
                    <a:pt x="1200" y="7976"/>
                  </a:lnTo>
                  <a:lnTo>
                    <a:pt x="1192" y="7976"/>
                  </a:lnTo>
                  <a:lnTo>
                    <a:pt x="1192" y="8384"/>
                  </a:lnTo>
                  <a:lnTo>
                    <a:pt x="1096" y="8384"/>
                  </a:lnTo>
                  <a:lnTo>
                    <a:pt x="1018" y="8471"/>
                  </a:lnTo>
                  <a:lnTo>
                    <a:pt x="1018" y="9082"/>
                  </a:lnTo>
                  <a:lnTo>
                    <a:pt x="981" y="9082"/>
                  </a:lnTo>
                  <a:lnTo>
                    <a:pt x="981" y="10305"/>
                  </a:lnTo>
                  <a:lnTo>
                    <a:pt x="942" y="10392"/>
                  </a:lnTo>
                  <a:lnTo>
                    <a:pt x="950" y="17350"/>
                  </a:lnTo>
                  <a:lnTo>
                    <a:pt x="914" y="17554"/>
                  </a:lnTo>
                  <a:lnTo>
                    <a:pt x="902" y="10101"/>
                  </a:lnTo>
                  <a:lnTo>
                    <a:pt x="692" y="10101"/>
                  </a:lnTo>
                  <a:lnTo>
                    <a:pt x="711" y="18369"/>
                  </a:lnTo>
                  <a:lnTo>
                    <a:pt x="692" y="18456"/>
                  </a:lnTo>
                  <a:lnTo>
                    <a:pt x="692" y="13624"/>
                  </a:lnTo>
                  <a:lnTo>
                    <a:pt x="672" y="13624"/>
                  </a:lnTo>
                  <a:lnTo>
                    <a:pt x="672" y="13507"/>
                  </a:lnTo>
                  <a:lnTo>
                    <a:pt x="663" y="13507"/>
                  </a:lnTo>
                  <a:lnTo>
                    <a:pt x="652" y="13420"/>
                  </a:lnTo>
                  <a:lnTo>
                    <a:pt x="576" y="13420"/>
                  </a:lnTo>
                  <a:lnTo>
                    <a:pt x="576" y="13507"/>
                  </a:lnTo>
                  <a:lnTo>
                    <a:pt x="565" y="13507"/>
                  </a:lnTo>
                  <a:lnTo>
                    <a:pt x="576" y="11295"/>
                  </a:lnTo>
                  <a:lnTo>
                    <a:pt x="537" y="11295"/>
                  </a:lnTo>
                  <a:lnTo>
                    <a:pt x="365" y="10887"/>
                  </a:lnTo>
                  <a:lnTo>
                    <a:pt x="346" y="10800"/>
                  </a:lnTo>
                  <a:lnTo>
                    <a:pt x="346" y="13711"/>
                  </a:lnTo>
                  <a:lnTo>
                    <a:pt x="326" y="13711"/>
                  </a:lnTo>
                  <a:lnTo>
                    <a:pt x="326" y="13333"/>
                  </a:lnTo>
                  <a:lnTo>
                    <a:pt x="306" y="13333"/>
                  </a:lnTo>
                  <a:lnTo>
                    <a:pt x="306" y="12023"/>
                  </a:lnTo>
                  <a:lnTo>
                    <a:pt x="298" y="12023"/>
                  </a:lnTo>
                  <a:lnTo>
                    <a:pt x="298" y="11091"/>
                  </a:lnTo>
                  <a:lnTo>
                    <a:pt x="287" y="11091"/>
                  </a:lnTo>
                  <a:lnTo>
                    <a:pt x="287" y="12023"/>
                  </a:lnTo>
                  <a:lnTo>
                    <a:pt x="278" y="12023"/>
                  </a:lnTo>
                  <a:lnTo>
                    <a:pt x="278" y="12314"/>
                  </a:lnTo>
                  <a:lnTo>
                    <a:pt x="171" y="12314"/>
                  </a:lnTo>
                  <a:lnTo>
                    <a:pt x="171" y="12023"/>
                  </a:lnTo>
                  <a:lnTo>
                    <a:pt x="163" y="12023"/>
                  </a:lnTo>
                  <a:lnTo>
                    <a:pt x="163" y="11091"/>
                  </a:lnTo>
                  <a:lnTo>
                    <a:pt x="163" y="12023"/>
                  </a:lnTo>
                  <a:lnTo>
                    <a:pt x="143" y="12023"/>
                  </a:lnTo>
                  <a:lnTo>
                    <a:pt x="143" y="13333"/>
                  </a:lnTo>
                  <a:lnTo>
                    <a:pt x="132" y="13333"/>
                  </a:lnTo>
                  <a:lnTo>
                    <a:pt x="132" y="17059"/>
                  </a:lnTo>
                  <a:lnTo>
                    <a:pt x="104" y="17059"/>
                  </a:lnTo>
                  <a:lnTo>
                    <a:pt x="104" y="17641"/>
                  </a:lnTo>
                  <a:lnTo>
                    <a:pt x="48" y="17641"/>
                  </a:lnTo>
                  <a:lnTo>
                    <a:pt x="48" y="17263"/>
                  </a:lnTo>
                  <a:lnTo>
                    <a:pt x="0" y="1726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059"/>
                  </a:lnTo>
                  <a:lnTo>
                    <a:pt x="21485" y="15953"/>
                  </a:lnTo>
                  <a:close/>
                  <a:moveTo>
                    <a:pt x="1355" y="12518"/>
                  </a:moveTo>
                  <a:lnTo>
                    <a:pt x="1355" y="12197"/>
                  </a:lnTo>
                  <a:lnTo>
                    <a:pt x="1355" y="12518"/>
                  </a:lnTo>
                  <a:close/>
                  <a:moveTo>
                    <a:pt x="1347" y="12110"/>
                  </a:moveTo>
                  <a:lnTo>
                    <a:pt x="1355" y="12110"/>
                  </a:lnTo>
                  <a:lnTo>
                    <a:pt x="1355" y="12314"/>
                  </a:lnTo>
                  <a:lnTo>
                    <a:pt x="1347" y="12110"/>
                  </a:lnTo>
                  <a:close/>
                  <a:moveTo>
                    <a:pt x="1355" y="12401"/>
                  </a:moveTo>
                  <a:lnTo>
                    <a:pt x="1347" y="12518"/>
                  </a:lnTo>
                  <a:lnTo>
                    <a:pt x="1347" y="12197"/>
                  </a:lnTo>
                  <a:lnTo>
                    <a:pt x="1355" y="12401"/>
                  </a:lnTo>
                  <a:close/>
                  <a:moveTo>
                    <a:pt x="1347" y="12605"/>
                  </a:moveTo>
                  <a:lnTo>
                    <a:pt x="1355" y="12401"/>
                  </a:lnTo>
                  <a:lnTo>
                    <a:pt x="1355" y="12605"/>
                  </a:lnTo>
                  <a:lnTo>
                    <a:pt x="1347" y="12605"/>
                  </a:lnTo>
                  <a:close/>
                  <a:moveTo>
                    <a:pt x="1347" y="12605"/>
                  </a:moveTo>
                  <a:lnTo>
                    <a:pt x="1355" y="12605"/>
                  </a:lnTo>
                  <a:lnTo>
                    <a:pt x="1355" y="12809"/>
                  </a:lnTo>
                  <a:lnTo>
                    <a:pt x="1347" y="12605"/>
                  </a:lnTo>
                  <a:close/>
                  <a:moveTo>
                    <a:pt x="1347" y="13012"/>
                  </a:moveTo>
                  <a:lnTo>
                    <a:pt x="1347" y="12721"/>
                  </a:lnTo>
                  <a:lnTo>
                    <a:pt x="1355" y="12809"/>
                  </a:lnTo>
                  <a:lnTo>
                    <a:pt x="1347" y="13012"/>
                  </a:lnTo>
                  <a:close/>
                  <a:moveTo>
                    <a:pt x="1347" y="13012"/>
                  </a:moveTo>
                  <a:lnTo>
                    <a:pt x="1355" y="12925"/>
                  </a:lnTo>
                  <a:lnTo>
                    <a:pt x="1355" y="13012"/>
                  </a:lnTo>
                  <a:lnTo>
                    <a:pt x="1347" y="13012"/>
                  </a:lnTo>
                  <a:close/>
                  <a:moveTo>
                    <a:pt x="1355" y="13012"/>
                  </a:moveTo>
                  <a:lnTo>
                    <a:pt x="1355" y="12605"/>
                  </a:lnTo>
                  <a:lnTo>
                    <a:pt x="1355" y="13012"/>
                  </a:lnTo>
                  <a:close/>
                  <a:moveTo>
                    <a:pt x="3337" y="2242"/>
                  </a:moveTo>
                  <a:lnTo>
                    <a:pt x="3337" y="2329"/>
                  </a:lnTo>
                  <a:lnTo>
                    <a:pt x="3329" y="2736"/>
                  </a:lnTo>
                  <a:lnTo>
                    <a:pt x="3329" y="3231"/>
                  </a:lnTo>
                  <a:lnTo>
                    <a:pt x="3183" y="3231"/>
                  </a:lnTo>
                  <a:lnTo>
                    <a:pt x="3183" y="3144"/>
                  </a:lnTo>
                  <a:lnTo>
                    <a:pt x="3174" y="2736"/>
                  </a:lnTo>
                  <a:lnTo>
                    <a:pt x="3174" y="2242"/>
                  </a:lnTo>
                  <a:lnTo>
                    <a:pt x="3166" y="2038"/>
                  </a:lnTo>
                  <a:lnTo>
                    <a:pt x="3348" y="2038"/>
                  </a:lnTo>
                  <a:lnTo>
                    <a:pt x="3337" y="2242"/>
                  </a:lnTo>
                  <a:close/>
                </a:path>
              </a:pathLst>
            </a:custGeom>
            <a:solidFill>
              <a:srgbClr val="D1E2EB">
                <a:alpha val="290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6" name="Rectangle 68"/>
            <p:cNvSpPr/>
            <p:nvPr/>
          </p:nvSpPr>
          <p:spPr>
            <a:xfrm>
              <a:off x="-2" y="1172442"/>
              <a:ext cx="12192006" cy="1579148"/>
            </a:xfrm>
            <a:prstGeom prst="rect">
              <a:avLst/>
            </a:prstGeom>
            <a:solidFill>
              <a:srgbClr val="D1E2EB">
                <a:alpha val="290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</p:grpSp>
      <p:sp>
        <p:nvSpPr>
          <p:cNvPr id="7" name="Straight Connector 85"/>
          <p:cNvSpPr/>
          <p:nvPr userDrawn="1"/>
        </p:nvSpPr>
        <p:spPr>
          <a:xfrm flipH="1">
            <a:off x="1762474" y="3634518"/>
            <a:ext cx="2" cy="1171802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" name="Straight Connector 88"/>
          <p:cNvSpPr/>
          <p:nvPr userDrawn="1"/>
        </p:nvSpPr>
        <p:spPr>
          <a:xfrm>
            <a:off x="3869656" y="3148263"/>
            <a:ext cx="3" cy="1658055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" name="Straight Connector 90"/>
          <p:cNvSpPr/>
          <p:nvPr userDrawn="1"/>
        </p:nvSpPr>
        <p:spPr>
          <a:xfrm>
            <a:off x="5981843" y="2720487"/>
            <a:ext cx="168" cy="2085833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0" name="Straight Connector 92"/>
          <p:cNvSpPr/>
          <p:nvPr userDrawn="1"/>
        </p:nvSpPr>
        <p:spPr>
          <a:xfrm>
            <a:off x="10186540" y="3634518"/>
            <a:ext cx="3" cy="1171802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1" name="Straight Connector 93"/>
          <p:cNvSpPr/>
          <p:nvPr userDrawn="1"/>
        </p:nvSpPr>
        <p:spPr>
          <a:xfrm>
            <a:off x="8080681" y="3148263"/>
            <a:ext cx="3" cy="1658055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21" name="Text Placeholder 29"/>
          <p:cNvSpPr>
            <a:spLocks noGrp="1"/>
          </p:cNvSpPr>
          <p:nvPr>
            <p:ph type="body" sz="quarter" idx="54" hasCustomPrompt="1"/>
          </p:nvPr>
        </p:nvSpPr>
        <p:spPr>
          <a:xfrm>
            <a:off x="969192" y="5351440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2" name="Text Placeholder 29"/>
          <p:cNvSpPr>
            <a:spLocks noGrp="1"/>
          </p:cNvSpPr>
          <p:nvPr>
            <p:ph type="body" sz="quarter" idx="59" hasCustomPrompt="1"/>
          </p:nvPr>
        </p:nvSpPr>
        <p:spPr>
          <a:xfrm>
            <a:off x="974199" y="5626831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.</a:t>
            </a:r>
          </a:p>
        </p:txBody>
      </p:sp>
      <p:sp>
        <p:nvSpPr>
          <p:cNvPr id="23" name="Text Placeholder 29"/>
          <p:cNvSpPr>
            <a:spLocks noGrp="1"/>
          </p:cNvSpPr>
          <p:nvPr>
            <p:ph type="body" sz="quarter" idx="60" hasCustomPrompt="1"/>
          </p:nvPr>
        </p:nvSpPr>
        <p:spPr>
          <a:xfrm>
            <a:off x="3076374" y="5356790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4" name="Text Placeholder 29"/>
          <p:cNvSpPr>
            <a:spLocks noGrp="1"/>
          </p:cNvSpPr>
          <p:nvPr>
            <p:ph type="body" sz="quarter" idx="61" hasCustomPrompt="1"/>
          </p:nvPr>
        </p:nvSpPr>
        <p:spPr>
          <a:xfrm>
            <a:off x="3081381" y="5632181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.</a:t>
            </a:r>
          </a:p>
        </p:txBody>
      </p:sp>
      <p:sp>
        <p:nvSpPr>
          <p:cNvPr id="25" name="Text Placeholder 29"/>
          <p:cNvSpPr>
            <a:spLocks noGrp="1"/>
          </p:cNvSpPr>
          <p:nvPr>
            <p:ph type="body" sz="quarter" idx="62" hasCustomPrompt="1"/>
          </p:nvPr>
        </p:nvSpPr>
        <p:spPr>
          <a:xfrm>
            <a:off x="5183590" y="534560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6" name="Text Placeholder 29"/>
          <p:cNvSpPr>
            <a:spLocks noGrp="1"/>
          </p:cNvSpPr>
          <p:nvPr>
            <p:ph type="body" sz="quarter" idx="63" hasCustomPrompt="1"/>
          </p:nvPr>
        </p:nvSpPr>
        <p:spPr>
          <a:xfrm>
            <a:off x="5188597" y="56209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.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64" hasCustomPrompt="1"/>
          </p:nvPr>
        </p:nvSpPr>
        <p:spPr>
          <a:xfrm>
            <a:off x="7305861" y="534560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8" name="Text Placeholder 29"/>
          <p:cNvSpPr>
            <a:spLocks noGrp="1"/>
          </p:cNvSpPr>
          <p:nvPr>
            <p:ph type="body" sz="quarter" idx="65" hasCustomPrompt="1"/>
          </p:nvPr>
        </p:nvSpPr>
        <p:spPr>
          <a:xfrm>
            <a:off x="7300820" y="56209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.</a:t>
            </a: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66" hasCustomPrompt="1"/>
          </p:nvPr>
        </p:nvSpPr>
        <p:spPr>
          <a:xfrm>
            <a:off x="9405553" y="5339764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67" hasCustomPrompt="1"/>
          </p:nvPr>
        </p:nvSpPr>
        <p:spPr>
          <a:xfrm>
            <a:off x="9410560" y="5615155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.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68" hasCustomPrompt="1"/>
          </p:nvPr>
        </p:nvSpPr>
        <p:spPr>
          <a:xfrm>
            <a:off x="977737" y="4085642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69" hasCustomPrompt="1"/>
          </p:nvPr>
        </p:nvSpPr>
        <p:spPr>
          <a:xfrm>
            <a:off x="9411126" y="4085642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70" hasCustomPrompt="1"/>
          </p:nvPr>
        </p:nvSpPr>
        <p:spPr>
          <a:xfrm>
            <a:off x="7309640" y="3842513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71" hasCustomPrompt="1"/>
          </p:nvPr>
        </p:nvSpPr>
        <p:spPr>
          <a:xfrm>
            <a:off x="5203615" y="3628627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5" name="Text Placeholder 29"/>
          <p:cNvSpPr>
            <a:spLocks noGrp="1"/>
          </p:cNvSpPr>
          <p:nvPr>
            <p:ph type="body" sz="quarter" idx="72" hasCustomPrompt="1"/>
          </p:nvPr>
        </p:nvSpPr>
        <p:spPr>
          <a:xfrm>
            <a:off x="3090105" y="3842513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6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1477771" y="2936914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37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7797090" y="2450557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38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3573785" y="2450557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39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5685437" y="2026123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40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9884808" y="2936914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cxnSp>
        <p:nvCxnSpPr>
          <p:cNvPr id="41" name="Straight Connector 40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6147150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3.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Straight Connector 4"/>
          <p:cNvSpPr/>
          <p:nvPr userDrawn="1"/>
        </p:nvSpPr>
        <p:spPr>
          <a:xfrm flipV="1">
            <a:off x="2692399" y="6477001"/>
            <a:ext cx="4" cy="381005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" name="Oval 10"/>
          <p:cNvSpPr/>
          <p:nvPr userDrawn="1"/>
        </p:nvSpPr>
        <p:spPr>
          <a:xfrm>
            <a:off x="2635150" y="6360643"/>
            <a:ext cx="114503" cy="114503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6" name="Oval 3"/>
          <p:cNvSpPr/>
          <p:nvPr userDrawn="1"/>
        </p:nvSpPr>
        <p:spPr>
          <a:xfrm>
            <a:off x="2635150" y="3930786"/>
            <a:ext cx="114503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7" name="Oval 8"/>
          <p:cNvSpPr/>
          <p:nvPr userDrawn="1"/>
        </p:nvSpPr>
        <p:spPr>
          <a:xfrm>
            <a:off x="2635150" y="4539912"/>
            <a:ext cx="114503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8" name="Straight Connector 13"/>
          <p:cNvSpPr/>
          <p:nvPr userDrawn="1"/>
        </p:nvSpPr>
        <p:spPr>
          <a:xfrm flipV="1">
            <a:off x="2692399" y="4041115"/>
            <a:ext cx="4" cy="50297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" name="Oval 7"/>
          <p:cNvSpPr/>
          <p:nvPr userDrawn="1"/>
        </p:nvSpPr>
        <p:spPr>
          <a:xfrm>
            <a:off x="2032000" y="24130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0" name="Oval 6"/>
          <p:cNvSpPr/>
          <p:nvPr userDrawn="1"/>
        </p:nvSpPr>
        <p:spPr>
          <a:xfrm>
            <a:off x="2032000" y="48514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17" name="Text Placeholder 25"/>
          <p:cNvSpPr>
            <a:spLocks noGrp="1"/>
          </p:cNvSpPr>
          <p:nvPr>
            <p:ph type="body" sz="quarter" idx="61" hasCustomPrompt="1"/>
          </p:nvPr>
        </p:nvSpPr>
        <p:spPr>
          <a:xfrm>
            <a:off x="3690661" y="2541834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20" name="Text Placeholder 119"/>
          <p:cNvSpPr>
            <a:spLocks noGrp="1"/>
          </p:cNvSpPr>
          <p:nvPr>
            <p:ph type="body" sz="quarter" idx="62" hasCustomPrompt="1"/>
          </p:nvPr>
        </p:nvSpPr>
        <p:spPr>
          <a:xfrm>
            <a:off x="3690661" y="2806356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Curabitur</a:t>
            </a:r>
            <a:r>
              <a:rPr lang="pt-PT" dirty="0"/>
              <a:t> </a:t>
            </a:r>
            <a:r>
              <a:rPr lang="pt-PT" dirty="0" err="1"/>
              <a:t>vel</a:t>
            </a:r>
            <a:r>
              <a:rPr lang="pt-PT" dirty="0"/>
              <a:t> </a:t>
            </a:r>
            <a:r>
              <a:rPr lang="pt-PT" dirty="0" err="1"/>
              <a:t>tincidunt</a:t>
            </a:r>
            <a:r>
              <a:rPr lang="pt-PT" dirty="0"/>
              <a:t> odio. </a:t>
            </a:r>
            <a:r>
              <a:rPr lang="pt-PT" dirty="0" err="1"/>
              <a:t>Integer</a:t>
            </a:r>
            <a:r>
              <a:rPr lang="pt-PT" dirty="0"/>
              <a:t> </a:t>
            </a:r>
            <a:r>
              <a:rPr lang="pt-PT" dirty="0" err="1"/>
              <a:t>volutpat</a:t>
            </a:r>
            <a:r>
              <a:rPr lang="pt-PT" dirty="0"/>
              <a:t> </a:t>
            </a:r>
            <a:r>
              <a:rPr lang="pt-PT" dirty="0" err="1"/>
              <a:t>tempus</a:t>
            </a:r>
            <a:r>
              <a:rPr lang="pt-PT" dirty="0"/>
              <a:t> </a:t>
            </a:r>
            <a:r>
              <a:rPr lang="pt-PT" dirty="0" err="1"/>
              <a:t>nunc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</a:t>
            </a:r>
            <a:r>
              <a:rPr lang="pt-PT" dirty="0" err="1"/>
              <a:t>molestie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</a:t>
            </a:r>
            <a:r>
              <a:rPr lang="pt-PT" dirty="0" err="1"/>
              <a:t>pellentesque</a:t>
            </a:r>
            <a:r>
              <a:rPr lang="pt-PT" dirty="0"/>
              <a:t> eu. </a:t>
            </a:r>
            <a:r>
              <a:rPr lang="pt-PT" dirty="0" err="1"/>
              <a:t>Praesent</a:t>
            </a:r>
            <a:r>
              <a:rPr lang="pt-PT" dirty="0"/>
              <a:t> </a:t>
            </a:r>
            <a:r>
              <a:rPr lang="pt-PT" dirty="0" err="1"/>
              <a:t>dapibus</a:t>
            </a:r>
            <a:r>
              <a:rPr lang="pt-PT" dirty="0"/>
              <a:t> </a:t>
            </a:r>
            <a:r>
              <a:rPr lang="pt-PT" dirty="0" err="1"/>
              <a:t>enim</a:t>
            </a:r>
            <a:r>
              <a:rPr lang="pt-PT" dirty="0"/>
              <a:t> </a:t>
            </a:r>
            <a:r>
              <a:rPr lang="pt-PT" dirty="0" err="1"/>
              <a:t>turpis</a:t>
            </a:r>
            <a:r>
              <a:rPr lang="pt-PT" dirty="0"/>
              <a:t>. </a:t>
            </a:r>
          </a:p>
          <a:p>
            <a:pPr lvl="0"/>
            <a:endParaRPr lang="pt-PT" dirty="0"/>
          </a:p>
        </p:txBody>
      </p:sp>
      <p:sp>
        <p:nvSpPr>
          <p:cNvPr id="121" name="Text Placeholder 25"/>
          <p:cNvSpPr>
            <a:spLocks noGrp="1"/>
          </p:cNvSpPr>
          <p:nvPr>
            <p:ph type="body" sz="quarter" idx="63" hasCustomPrompt="1"/>
          </p:nvPr>
        </p:nvSpPr>
        <p:spPr>
          <a:xfrm>
            <a:off x="3690661" y="5037384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22" name="Text Placeholder 119"/>
          <p:cNvSpPr>
            <a:spLocks noGrp="1"/>
          </p:cNvSpPr>
          <p:nvPr>
            <p:ph type="body" sz="quarter" idx="64" hasCustomPrompt="1"/>
          </p:nvPr>
        </p:nvSpPr>
        <p:spPr>
          <a:xfrm>
            <a:off x="3690661" y="5301906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Curabitur</a:t>
            </a:r>
            <a:r>
              <a:rPr lang="pt-PT" dirty="0"/>
              <a:t> </a:t>
            </a:r>
            <a:r>
              <a:rPr lang="pt-PT" dirty="0" err="1"/>
              <a:t>vel</a:t>
            </a:r>
            <a:r>
              <a:rPr lang="pt-PT" dirty="0"/>
              <a:t> </a:t>
            </a:r>
            <a:r>
              <a:rPr lang="pt-PT" dirty="0" err="1"/>
              <a:t>tincidunt</a:t>
            </a:r>
            <a:r>
              <a:rPr lang="pt-PT" dirty="0"/>
              <a:t> odio. </a:t>
            </a:r>
            <a:r>
              <a:rPr lang="pt-PT" dirty="0" err="1"/>
              <a:t>Integer</a:t>
            </a:r>
            <a:r>
              <a:rPr lang="pt-PT" dirty="0"/>
              <a:t> </a:t>
            </a:r>
            <a:r>
              <a:rPr lang="pt-PT" dirty="0" err="1"/>
              <a:t>volutpat</a:t>
            </a:r>
            <a:r>
              <a:rPr lang="pt-PT" dirty="0"/>
              <a:t> </a:t>
            </a:r>
            <a:r>
              <a:rPr lang="pt-PT" dirty="0" err="1"/>
              <a:t>tempus</a:t>
            </a:r>
            <a:r>
              <a:rPr lang="pt-PT" dirty="0"/>
              <a:t> </a:t>
            </a:r>
            <a:r>
              <a:rPr lang="pt-PT" dirty="0" err="1"/>
              <a:t>nunc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</a:t>
            </a:r>
            <a:r>
              <a:rPr lang="pt-PT" dirty="0" err="1"/>
              <a:t>molestie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</a:t>
            </a:r>
            <a:r>
              <a:rPr lang="pt-PT" dirty="0" err="1"/>
              <a:t>pellentesque</a:t>
            </a:r>
            <a:r>
              <a:rPr lang="pt-PT" dirty="0"/>
              <a:t> eu. </a:t>
            </a:r>
            <a:r>
              <a:rPr lang="pt-PT" dirty="0" err="1"/>
              <a:t>Praesent</a:t>
            </a:r>
            <a:r>
              <a:rPr lang="pt-PT" dirty="0"/>
              <a:t> </a:t>
            </a:r>
            <a:r>
              <a:rPr lang="pt-PT" dirty="0" err="1"/>
              <a:t>dapibus</a:t>
            </a:r>
            <a:r>
              <a:rPr lang="pt-PT" dirty="0"/>
              <a:t> </a:t>
            </a:r>
            <a:r>
              <a:rPr lang="pt-PT" dirty="0" err="1"/>
              <a:t>enim</a:t>
            </a:r>
            <a:r>
              <a:rPr lang="pt-PT" dirty="0"/>
              <a:t> </a:t>
            </a:r>
            <a:r>
              <a:rPr lang="pt-PT" dirty="0" err="1"/>
              <a:t>turpis</a:t>
            </a:r>
            <a:r>
              <a:rPr lang="pt-PT" dirty="0"/>
              <a:t>. </a:t>
            </a:r>
          </a:p>
          <a:p>
            <a:pPr lvl="0"/>
            <a:endParaRPr lang="pt-PT" dirty="0"/>
          </a:p>
        </p:txBody>
      </p:sp>
      <p:sp>
        <p:nvSpPr>
          <p:cNvPr id="12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128" name="Text Placeholder 114"/>
          <p:cNvSpPr>
            <a:spLocks noGrp="1"/>
          </p:cNvSpPr>
          <p:nvPr>
            <p:ph type="body" sz="quarter" idx="73" hasCustomPrompt="1"/>
          </p:nvPr>
        </p:nvSpPr>
        <p:spPr>
          <a:xfrm>
            <a:off x="330795" y="2773438"/>
            <a:ext cx="1363344" cy="5999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  <a:p>
            <a:pPr lvl="0"/>
            <a:r>
              <a:rPr lang="en-US" dirty="0"/>
              <a:t>Month</a:t>
            </a:r>
          </a:p>
        </p:txBody>
      </p:sp>
      <p:sp>
        <p:nvSpPr>
          <p:cNvPr id="129" name="Text Placeholder 114"/>
          <p:cNvSpPr>
            <a:spLocks noGrp="1"/>
          </p:cNvSpPr>
          <p:nvPr>
            <p:ph type="body" sz="quarter" idx="74" hasCustomPrompt="1"/>
          </p:nvPr>
        </p:nvSpPr>
        <p:spPr>
          <a:xfrm>
            <a:off x="330795" y="5211838"/>
            <a:ext cx="1363344" cy="5999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  <a:p>
            <a:pPr lvl="0"/>
            <a:r>
              <a:rPr lang="en-US" dirty="0"/>
              <a:t>Month</a:t>
            </a:r>
          </a:p>
        </p:txBody>
      </p:sp>
      <p:sp>
        <p:nvSpPr>
          <p:cNvPr id="130" name="Text Placeholder 12"/>
          <p:cNvSpPr>
            <a:spLocks noGrp="1"/>
          </p:cNvSpPr>
          <p:nvPr>
            <p:ph type="body" sz="quarter" idx="75" hasCustomPrompt="1"/>
          </p:nvPr>
        </p:nvSpPr>
        <p:spPr>
          <a:xfrm>
            <a:off x="2286689" y="2667261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131" name="Text Placeholder 12"/>
          <p:cNvSpPr>
            <a:spLocks noGrp="1"/>
          </p:cNvSpPr>
          <p:nvPr>
            <p:ph type="body" sz="quarter" idx="76" hasCustomPrompt="1"/>
          </p:nvPr>
        </p:nvSpPr>
        <p:spPr>
          <a:xfrm>
            <a:off x="2286689" y="5102664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132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cxnSp>
        <p:nvCxnSpPr>
          <p:cNvPr id="22" name="Straight Connector 21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9513463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3.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8"/>
          <p:cNvSpPr/>
          <p:nvPr userDrawn="1"/>
        </p:nvSpPr>
        <p:spPr>
          <a:xfrm>
            <a:off x="2635150" y="2533550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5" name="Oval 9"/>
          <p:cNvSpPr/>
          <p:nvPr userDrawn="1"/>
        </p:nvSpPr>
        <p:spPr>
          <a:xfrm>
            <a:off x="5206786" y="3257396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6" name="Oval 10"/>
          <p:cNvSpPr/>
          <p:nvPr userDrawn="1"/>
        </p:nvSpPr>
        <p:spPr>
          <a:xfrm>
            <a:off x="6870089" y="3257396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7" name="Oval 13"/>
          <p:cNvSpPr/>
          <p:nvPr userDrawn="1"/>
        </p:nvSpPr>
        <p:spPr>
          <a:xfrm>
            <a:off x="9137550" y="4362350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grpSp>
        <p:nvGrpSpPr>
          <p:cNvPr id="8" name="Group 46"/>
          <p:cNvGrpSpPr/>
          <p:nvPr userDrawn="1"/>
        </p:nvGrpSpPr>
        <p:grpSpPr>
          <a:xfrm>
            <a:off x="2623128" y="-3"/>
            <a:ext cx="138545" cy="977382"/>
            <a:chOff x="0" y="0"/>
            <a:chExt cx="138544" cy="977381"/>
          </a:xfrm>
        </p:grpSpPr>
        <p:sp>
          <p:nvSpPr>
            <p:cNvPr id="9" name="Oval 7"/>
            <p:cNvSpPr/>
            <p:nvPr/>
          </p:nvSpPr>
          <p:spPr>
            <a:xfrm>
              <a:off x="0" y="851427"/>
              <a:ext cx="138545" cy="125955"/>
            </a:xfrm>
            <a:prstGeom prst="ellipse">
              <a:avLst/>
            </a:prstGeom>
            <a:noFill/>
            <a:ln w="9525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10" name="Straight Connector 18"/>
            <p:cNvSpPr/>
            <p:nvPr/>
          </p:nvSpPr>
          <p:spPr>
            <a:xfrm flipV="1">
              <a:off x="69269" y="0"/>
              <a:ext cx="3" cy="838206"/>
            </a:xfrm>
            <a:prstGeom prst="line">
              <a:avLst/>
            </a:prstGeom>
            <a:noFill/>
            <a:ln w="9525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1" name="Oval 14"/>
          <p:cNvSpPr/>
          <p:nvPr userDrawn="1"/>
        </p:nvSpPr>
        <p:spPr>
          <a:xfrm>
            <a:off x="9137550" y="6140350"/>
            <a:ext cx="114503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22" name="Oval 5"/>
          <p:cNvSpPr/>
          <p:nvPr userDrawn="1"/>
        </p:nvSpPr>
        <p:spPr>
          <a:xfrm>
            <a:off x="2032000" y="10922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23" name="Oval 6"/>
          <p:cNvSpPr/>
          <p:nvPr userDrawn="1"/>
        </p:nvSpPr>
        <p:spPr>
          <a:xfrm>
            <a:off x="5435600" y="26416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24" name="Oval 4"/>
          <p:cNvSpPr/>
          <p:nvPr userDrawn="1"/>
        </p:nvSpPr>
        <p:spPr>
          <a:xfrm>
            <a:off x="8534400" y="46482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cxnSp>
        <p:nvCxnSpPr>
          <p:cNvPr id="95" name="Elbow Connector 9"/>
          <p:cNvCxnSpPr>
            <a:stCxn id="4" idx="4"/>
            <a:endCxn id="5" idx="2"/>
          </p:cNvCxnSpPr>
          <p:nvPr userDrawn="1"/>
        </p:nvCxnSpPr>
        <p:spPr>
          <a:xfrm rot="16200000" flipH="1">
            <a:off x="3616297" y="1724160"/>
            <a:ext cx="666594" cy="2514383"/>
          </a:xfrm>
          <a:prstGeom prst="bentConnector2">
            <a:avLst/>
          </a:prstGeom>
          <a:ln>
            <a:solidFill>
              <a:srgbClr val="FFFFFF"/>
            </a:solidFill>
          </a:ln>
        </p:spPr>
      </p:cxnSp>
      <p:cxnSp>
        <p:nvCxnSpPr>
          <p:cNvPr id="96" name="Elbow Connector 110"/>
          <p:cNvCxnSpPr>
            <a:stCxn id="6" idx="6"/>
            <a:endCxn id="7" idx="0"/>
          </p:cNvCxnSpPr>
          <p:nvPr userDrawn="1"/>
        </p:nvCxnSpPr>
        <p:spPr>
          <a:xfrm>
            <a:off x="6984594" y="3314649"/>
            <a:ext cx="2210209" cy="1047701"/>
          </a:xfrm>
          <a:prstGeom prst="bentConnector2">
            <a:avLst/>
          </a:prstGeom>
          <a:ln>
            <a:solidFill>
              <a:srgbClr val="FFFFFF"/>
            </a:solidFill>
          </a:ln>
        </p:spPr>
      </p:cxnSp>
      <p:sp>
        <p:nvSpPr>
          <p:cNvPr id="105" name="Text Placeholder 25"/>
          <p:cNvSpPr>
            <a:spLocks noGrp="1"/>
          </p:cNvSpPr>
          <p:nvPr>
            <p:ph type="body" sz="quarter" idx="67" hasCustomPrompt="1"/>
          </p:nvPr>
        </p:nvSpPr>
        <p:spPr>
          <a:xfrm>
            <a:off x="3606791" y="1273349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06" name="Text Placeholder 119"/>
          <p:cNvSpPr>
            <a:spLocks noGrp="1"/>
          </p:cNvSpPr>
          <p:nvPr>
            <p:ph type="body" sz="quarter" idx="68" hasCustomPrompt="1"/>
          </p:nvPr>
        </p:nvSpPr>
        <p:spPr>
          <a:xfrm>
            <a:off x="3606791" y="1537871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Curabitur</a:t>
            </a:r>
            <a:r>
              <a:rPr lang="pt-PT" dirty="0"/>
              <a:t> </a:t>
            </a:r>
            <a:r>
              <a:rPr lang="pt-PT" dirty="0" err="1"/>
              <a:t>vel</a:t>
            </a:r>
            <a:r>
              <a:rPr lang="pt-PT" dirty="0"/>
              <a:t> </a:t>
            </a:r>
            <a:r>
              <a:rPr lang="pt-PT" dirty="0" err="1"/>
              <a:t>tincidunt</a:t>
            </a:r>
            <a:r>
              <a:rPr lang="pt-PT" dirty="0"/>
              <a:t> odio. </a:t>
            </a:r>
            <a:r>
              <a:rPr lang="pt-PT" dirty="0" err="1"/>
              <a:t>Integer</a:t>
            </a:r>
            <a:r>
              <a:rPr lang="pt-PT" dirty="0"/>
              <a:t> </a:t>
            </a:r>
            <a:r>
              <a:rPr lang="pt-PT" dirty="0" err="1"/>
              <a:t>volutpat</a:t>
            </a:r>
            <a:r>
              <a:rPr lang="pt-PT" dirty="0"/>
              <a:t> </a:t>
            </a:r>
            <a:r>
              <a:rPr lang="pt-PT" dirty="0" err="1"/>
              <a:t>tempus</a:t>
            </a:r>
            <a:r>
              <a:rPr lang="pt-PT" dirty="0"/>
              <a:t> </a:t>
            </a:r>
            <a:r>
              <a:rPr lang="pt-PT" dirty="0" err="1"/>
              <a:t>nunc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</a:t>
            </a:r>
            <a:r>
              <a:rPr lang="pt-PT" dirty="0" err="1"/>
              <a:t>molestie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</a:t>
            </a:r>
            <a:r>
              <a:rPr lang="pt-PT" dirty="0" err="1"/>
              <a:t>pellentesque</a:t>
            </a:r>
            <a:r>
              <a:rPr lang="pt-PT" dirty="0"/>
              <a:t> eu. </a:t>
            </a:r>
            <a:r>
              <a:rPr lang="pt-PT" dirty="0" err="1"/>
              <a:t>Praesent</a:t>
            </a:r>
            <a:r>
              <a:rPr lang="pt-PT" dirty="0"/>
              <a:t> </a:t>
            </a:r>
            <a:r>
              <a:rPr lang="pt-PT" dirty="0" err="1"/>
              <a:t>dapibus</a:t>
            </a:r>
            <a:r>
              <a:rPr lang="pt-PT" dirty="0"/>
              <a:t> </a:t>
            </a:r>
            <a:r>
              <a:rPr lang="pt-PT" dirty="0" err="1"/>
              <a:t>enim</a:t>
            </a:r>
            <a:r>
              <a:rPr lang="pt-PT" dirty="0"/>
              <a:t> </a:t>
            </a:r>
            <a:r>
              <a:rPr lang="pt-PT" dirty="0" err="1"/>
              <a:t>turpis</a:t>
            </a:r>
            <a:r>
              <a:rPr lang="pt-PT" dirty="0"/>
              <a:t>. </a:t>
            </a:r>
          </a:p>
          <a:p>
            <a:pPr lvl="0"/>
            <a:endParaRPr lang="pt-PT" dirty="0"/>
          </a:p>
        </p:txBody>
      </p:sp>
      <p:sp>
        <p:nvSpPr>
          <p:cNvPr id="107" name="Text Placeholder 25"/>
          <p:cNvSpPr>
            <a:spLocks noGrp="1"/>
          </p:cNvSpPr>
          <p:nvPr>
            <p:ph type="body" sz="quarter" idx="69" hasCustomPrompt="1"/>
          </p:nvPr>
        </p:nvSpPr>
        <p:spPr>
          <a:xfrm>
            <a:off x="6925362" y="2052386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08" name="Text Placeholder 119"/>
          <p:cNvSpPr>
            <a:spLocks noGrp="1"/>
          </p:cNvSpPr>
          <p:nvPr>
            <p:ph type="body" sz="quarter" idx="70" hasCustomPrompt="1"/>
          </p:nvPr>
        </p:nvSpPr>
        <p:spPr>
          <a:xfrm>
            <a:off x="6925362" y="2316908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Curabitur</a:t>
            </a:r>
            <a:r>
              <a:rPr lang="pt-PT" dirty="0"/>
              <a:t> </a:t>
            </a:r>
            <a:r>
              <a:rPr lang="pt-PT" dirty="0" err="1"/>
              <a:t>vel</a:t>
            </a:r>
            <a:r>
              <a:rPr lang="pt-PT" dirty="0"/>
              <a:t> </a:t>
            </a:r>
            <a:r>
              <a:rPr lang="pt-PT" dirty="0" err="1"/>
              <a:t>tincidunt</a:t>
            </a:r>
            <a:r>
              <a:rPr lang="pt-PT" dirty="0"/>
              <a:t> odio. </a:t>
            </a:r>
            <a:r>
              <a:rPr lang="pt-PT" dirty="0" err="1"/>
              <a:t>Integer</a:t>
            </a:r>
            <a:r>
              <a:rPr lang="pt-PT" dirty="0"/>
              <a:t> </a:t>
            </a:r>
            <a:r>
              <a:rPr lang="pt-PT" dirty="0" err="1"/>
              <a:t>volutpat</a:t>
            </a:r>
            <a:r>
              <a:rPr lang="pt-PT" dirty="0"/>
              <a:t> </a:t>
            </a:r>
            <a:r>
              <a:rPr lang="pt-PT" dirty="0" err="1"/>
              <a:t>tempus</a:t>
            </a:r>
            <a:r>
              <a:rPr lang="pt-PT" dirty="0"/>
              <a:t> </a:t>
            </a:r>
            <a:r>
              <a:rPr lang="pt-PT" dirty="0" err="1"/>
              <a:t>nunc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</a:t>
            </a:r>
            <a:r>
              <a:rPr lang="pt-PT" dirty="0" err="1"/>
              <a:t>molestie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</a:t>
            </a:r>
            <a:r>
              <a:rPr lang="pt-PT" dirty="0" err="1"/>
              <a:t>pellentesque</a:t>
            </a:r>
            <a:r>
              <a:rPr lang="pt-PT" dirty="0"/>
              <a:t> eu. </a:t>
            </a:r>
            <a:r>
              <a:rPr lang="pt-PT" dirty="0" err="1"/>
              <a:t>Praesent</a:t>
            </a:r>
            <a:r>
              <a:rPr lang="pt-PT" dirty="0"/>
              <a:t> </a:t>
            </a:r>
            <a:r>
              <a:rPr lang="pt-PT" dirty="0" err="1"/>
              <a:t>dapibus</a:t>
            </a:r>
            <a:r>
              <a:rPr lang="pt-PT" dirty="0"/>
              <a:t> </a:t>
            </a:r>
            <a:r>
              <a:rPr lang="pt-PT" dirty="0" err="1"/>
              <a:t>enim</a:t>
            </a:r>
            <a:r>
              <a:rPr lang="pt-PT" dirty="0"/>
              <a:t> </a:t>
            </a:r>
            <a:r>
              <a:rPr lang="pt-PT" dirty="0" err="1"/>
              <a:t>turpis</a:t>
            </a:r>
            <a:r>
              <a:rPr lang="pt-PT" dirty="0"/>
              <a:t>. </a:t>
            </a:r>
          </a:p>
          <a:p>
            <a:pPr lvl="0"/>
            <a:endParaRPr lang="pt-PT" dirty="0"/>
          </a:p>
        </p:txBody>
      </p:sp>
      <p:sp>
        <p:nvSpPr>
          <p:cNvPr id="109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5645965" y="4839651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15" name="Text Placeholder 114"/>
          <p:cNvSpPr>
            <a:spLocks noGrp="1"/>
          </p:cNvSpPr>
          <p:nvPr>
            <p:ph type="body" sz="quarter" idx="73" hasCustomPrompt="1"/>
          </p:nvPr>
        </p:nvSpPr>
        <p:spPr>
          <a:xfrm>
            <a:off x="413963" y="1460589"/>
            <a:ext cx="1363344" cy="5999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  <a:p>
            <a:pPr lvl="0"/>
            <a:r>
              <a:rPr lang="en-US" dirty="0"/>
              <a:t>Month</a:t>
            </a:r>
          </a:p>
        </p:txBody>
      </p:sp>
      <p:sp>
        <p:nvSpPr>
          <p:cNvPr id="116" name="Text Placeholder 114"/>
          <p:cNvSpPr>
            <a:spLocks noGrp="1"/>
          </p:cNvSpPr>
          <p:nvPr>
            <p:ph type="body" sz="quarter" idx="74" hasCustomPrompt="1"/>
          </p:nvPr>
        </p:nvSpPr>
        <p:spPr>
          <a:xfrm>
            <a:off x="5435600" y="4114300"/>
            <a:ext cx="1363344" cy="599924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  <a:p>
            <a:pPr lvl="0"/>
            <a:r>
              <a:rPr lang="en-US" dirty="0"/>
              <a:t>Month</a:t>
            </a:r>
          </a:p>
        </p:txBody>
      </p:sp>
      <p:sp>
        <p:nvSpPr>
          <p:cNvPr id="117" name="Text Placeholder 114"/>
          <p:cNvSpPr>
            <a:spLocks noGrp="1"/>
          </p:cNvSpPr>
          <p:nvPr>
            <p:ph type="body" sz="quarter" idx="75" hasCustomPrompt="1"/>
          </p:nvPr>
        </p:nvSpPr>
        <p:spPr>
          <a:xfrm>
            <a:off x="5645965" y="5090506"/>
            <a:ext cx="2683690" cy="739594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Curabitur</a:t>
            </a:r>
            <a:r>
              <a:rPr lang="pt-PT" dirty="0"/>
              <a:t> </a:t>
            </a:r>
            <a:r>
              <a:rPr lang="pt-PT" dirty="0" err="1"/>
              <a:t>vel</a:t>
            </a:r>
            <a:r>
              <a:rPr lang="pt-PT" dirty="0"/>
              <a:t> </a:t>
            </a:r>
            <a:r>
              <a:rPr lang="pt-PT" dirty="0" err="1"/>
              <a:t>tincidunt</a:t>
            </a:r>
            <a:r>
              <a:rPr lang="pt-PT" dirty="0"/>
              <a:t> odio. </a:t>
            </a:r>
            <a:r>
              <a:rPr lang="pt-PT" dirty="0" err="1"/>
              <a:t>Integer</a:t>
            </a:r>
            <a:r>
              <a:rPr lang="pt-PT" dirty="0"/>
              <a:t> </a:t>
            </a:r>
            <a:r>
              <a:rPr lang="pt-PT" dirty="0" err="1"/>
              <a:t>volutpat</a:t>
            </a:r>
            <a:r>
              <a:rPr lang="pt-PT" dirty="0"/>
              <a:t> </a:t>
            </a:r>
            <a:r>
              <a:rPr lang="pt-PT" dirty="0" err="1"/>
              <a:t>tempus</a:t>
            </a:r>
            <a:r>
              <a:rPr lang="pt-PT" dirty="0"/>
              <a:t> </a:t>
            </a:r>
            <a:r>
              <a:rPr lang="pt-PT" dirty="0" err="1"/>
              <a:t>nunc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</a:t>
            </a:r>
            <a:r>
              <a:rPr lang="pt-PT" dirty="0" err="1"/>
              <a:t>molestie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</a:t>
            </a:r>
            <a:r>
              <a:rPr lang="pt-PT" dirty="0" err="1"/>
              <a:t>pellentesque</a:t>
            </a:r>
            <a:r>
              <a:rPr lang="pt-PT" dirty="0"/>
              <a:t> eu. </a:t>
            </a:r>
            <a:r>
              <a:rPr lang="pt-PT" dirty="0" err="1"/>
              <a:t>Praesent</a:t>
            </a:r>
            <a:r>
              <a:rPr lang="pt-PT" dirty="0"/>
              <a:t> </a:t>
            </a:r>
            <a:r>
              <a:rPr lang="pt-PT" dirty="0" err="1"/>
              <a:t>dapibus</a:t>
            </a:r>
            <a:r>
              <a:rPr lang="pt-PT" dirty="0"/>
              <a:t> </a:t>
            </a:r>
            <a:r>
              <a:rPr lang="pt-PT" dirty="0" err="1"/>
              <a:t>enim</a:t>
            </a:r>
            <a:r>
              <a:rPr lang="pt-PT" dirty="0"/>
              <a:t> </a:t>
            </a:r>
            <a:r>
              <a:rPr lang="pt-PT" dirty="0" err="1"/>
              <a:t>turpis</a:t>
            </a:r>
            <a:r>
              <a:rPr lang="pt-PT" dirty="0"/>
              <a:t>. </a:t>
            </a:r>
          </a:p>
          <a:p>
            <a:pPr lvl="0"/>
            <a:endParaRPr lang="en-US" dirty="0"/>
          </a:p>
        </p:txBody>
      </p:sp>
      <p:sp>
        <p:nvSpPr>
          <p:cNvPr id="118" name="Text Placeholder 114"/>
          <p:cNvSpPr>
            <a:spLocks noGrp="1"/>
          </p:cNvSpPr>
          <p:nvPr>
            <p:ph type="body" sz="quarter" idx="76" hasCustomPrompt="1"/>
          </p:nvPr>
        </p:nvSpPr>
        <p:spPr>
          <a:xfrm>
            <a:off x="10072935" y="5008638"/>
            <a:ext cx="1363344" cy="59992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  <a:p>
            <a:pPr lvl="0"/>
            <a:r>
              <a:rPr lang="en-US" dirty="0"/>
              <a:t>Month</a:t>
            </a:r>
          </a:p>
        </p:txBody>
      </p:sp>
      <p:sp>
        <p:nvSpPr>
          <p:cNvPr id="11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120" name="Text Placeholder 12"/>
          <p:cNvSpPr>
            <a:spLocks noGrp="1"/>
          </p:cNvSpPr>
          <p:nvPr>
            <p:ph type="body" sz="quarter" idx="77" hasCustomPrompt="1"/>
          </p:nvPr>
        </p:nvSpPr>
        <p:spPr>
          <a:xfrm>
            <a:off x="2286687" y="1354841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121" name="Text Placeholder 12"/>
          <p:cNvSpPr>
            <a:spLocks noGrp="1"/>
          </p:cNvSpPr>
          <p:nvPr>
            <p:ph type="body" sz="quarter" idx="78" hasCustomPrompt="1"/>
          </p:nvPr>
        </p:nvSpPr>
        <p:spPr>
          <a:xfrm>
            <a:off x="5694503" y="2908938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122" name="Text Placeholder 12"/>
          <p:cNvSpPr>
            <a:spLocks noGrp="1"/>
          </p:cNvSpPr>
          <p:nvPr>
            <p:ph type="body" sz="quarter" idx="79" hasCustomPrompt="1"/>
          </p:nvPr>
        </p:nvSpPr>
        <p:spPr>
          <a:xfrm>
            <a:off x="8789090" y="4902890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123" name="Straight Connector 20"/>
          <p:cNvSpPr/>
          <p:nvPr userDrawn="1"/>
        </p:nvSpPr>
        <p:spPr>
          <a:xfrm flipH="1">
            <a:off x="9194799" y="6273798"/>
            <a:ext cx="4" cy="584206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477714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119189" y="3607143"/>
            <a:ext cx="4692321" cy="602194"/>
          </a:xfrm>
        </p:spPr>
        <p:txBody>
          <a:bodyPr wrap="square" lIns="0" tIns="0" rIns="0" bIns="0" anchor="t">
            <a:noAutofit/>
          </a:bodyPr>
          <a:lstStyle>
            <a:lvl1pPr marL="0" indent="0">
              <a:buNone/>
              <a:defRPr sz="5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r>
              <a:rPr lang="pt-PT"/>
              <a:t>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140968" y="4453502"/>
            <a:ext cx="4670541" cy="235449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.</a:t>
            </a:r>
          </a:p>
          <a:p>
            <a:endParaRPr lang="pt-PT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7109395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3.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Straight Connector 3"/>
          <p:cNvSpPr/>
          <p:nvPr userDrawn="1"/>
        </p:nvSpPr>
        <p:spPr>
          <a:xfrm>
            <a:off x="9194799" y="-2"/>
            <a:ext cx="5671" cy="1600205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5" name="Oval 23"/>
          <p:cNvSpPr/>
          <p:nvPr userDrawn="1"/>
        </p:nvSpPr>
        <p:spPr>
          <a:xfrm>
            <a:off x="9143217" y="1601566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6" name="Oval 21"/>
          <p:cNvSpPr/>
          <p:nvPr userDrawn="1"/>
        </p:nvSpPr>
        <p:spPr>
          <a:xfrm>
            <a:off x="9134716" y="4547965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7" name="Oval 22"/>
          <p:cNvSpPr/>
          <p:nvPr userDrawn="1"/>
        </p:nvSpPr>
        <p:spPr>
          <a:xfrm>
            <a:off x="9140383" y="3414733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8" name="Straight Connector 26"/>
          <p:cNvSpPr/>
          <p:nvPr userDrawn="1"/>
        </p:nvSpPr>
        <p:spPr>
          <a:xfrm flipH="1">
            <a:off x="9191966" y="3530598"/>
            <a:ext cx="5671" cy="1016004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9" name="Oval 1"/>
          <p:cNvSpPr/>
          <p:nvPr userDrawn="1"/>
        </p:nvSpPr>
        <p:spPr>
          <a:xfrm>
            <a:off x="8534400" y="48514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20" name="Oval 11"/>
          <p:cNvSpPr/>
          <p:nvPr userDrawn="1"/>
        </p:nvSpPr>
        <p:spPr>
          <a:xfrm>
            <a:off x="8534400" y="19050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6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62" name="Text Placeholder 114"/>
          <p:cNvSpPr>
            <a:spLocks noGrp="1"/>
          </p:cNvSpPr>
          <p:nvPr>
            <p:ph type="body" sz="quarter" idx="76" hasCustomPrompt="1"/>
          </p:nvPr>
        </p:nvSpPr>
        <p:spPr>
          <a:xfrm>
            <a:off x="10122393" y="2265438"/>
            <a:ext cx="1363344" cy="59992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  <a:p>
            <a:pPr lvl="0"/>
            <a:r>
              <a:rPr lang="en-US" dirty="0"/>
              <a:t>Month</a:t>
            </a:r>
          </a:p>
        </p:txBody>
      </p:sp>
      <p:sp>
        <p:nvSpPr>
          <p:cNvPr id="63" name="Text Placeholder 114"/>
          <p:cNvSpPr>
            <a:spLocks noGrp="1"/>
          </p:cNvSpPr>
          <p:nvPr>
            <p:ph type="body" sz="quarter" idx="77" hasCustomPrompt="1"/>
          </p:nvPr>
        </p:nvSpPr>
        <p:spPr>
          <a:xfrm>
            <a:off x="10122393" y="5211838"/>
            <a:ext cx="1363344" cy="59992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Year</a:t>
            </a:r>
          </a:p>
          <a:p>
            <a:pPr lvl="0"/>
            <a:r>
              <a:rPr lang="en-US" dirty="0"/>
              <a:t>Month</a:t>
            </a:r>
          </a:p>
        </p:txBody>
      </p:sp>
      <p:sp>
        <p:nvSpPr>
          <p:cNvPr id="64" name="Text Placeholder 12"/>
          <p:cNvSpPr>
            <a:spLocks noGrp="1"/>
          </p:cNvSpPr>
          <p:nvPr>
            <p:ph type="body" sz="quarter" idx="78" hasCustomPrompt="1"/>
          </p:nvPr>
        </p:nvSpPr>
        <p:spPr>
          <a:xfrm>
            <a:off x="8786256" y="2159690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65" name="Text Placeholder 12"/>
          <p:cNvSpPr>
            <a:spLocks noGrp="1"/>
          </p:cNvSpPr>
          <p:nvPr>
            <p:ph type="body" sz="quarter" idx="79" hasCustomPrompt="1"/>
          </p:nvPr>
        </p:nvSpPr>
        <p:spPr>
          <a:xfrm>
            <a:off x="8794759" y="5106090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66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5645965" y="4839651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67" name="Text Placeholder 114"/>
          <p:cNvSpPr>
            <a:spLocks noGrp="1"/>
          </p:cNvSpPr>
          <p:nvPr>
            <p:ph type="body" sz="quarter" idx="75" hasCustomPrompt="1"/>
          </p:nvPr>
        </p:nvSpPr>
        <p:spPr>
          <a:xfrm>
            <a:off x="5645965" y="5090506"/>
            <a:ext cx="2683690" cy="739594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Curabitur</a:t>
            </a:r>
            <a:r>
              <a:rPr lang="pt-PT" dirty="0"/>
              <a:t> </a:t>
            </a:r>
            <a:r>
              <a:rPr lang="pt-PT" dirty="0" err="1"/>
              <a:t>vel</a:t>
            </a:r>
            <a:r>
              <a:rPr lang="pt-PT" dirty="0"/>
              <a:t> </a:t>
            </a:r>
            <a:r>
              <a:rPr lang="pt-PT" dirty="0" err="1"/>
              <a:t>tincidunt</a:t>
            </a:r>
            <a:r>
              <a:rPr lang="pt-PT" dirty="0"/>
              <a:t> odio. </a:t>
            </a:r>
            <a:r>
              <a:rPr lang="pt-PT" dirty="0" err="1"/>
              <a:t>Integer</a:t>
            </a:r>
            <a:r>
              <a:rPr lang="pt-PT" dirty="0"/>
              <a:t> </a:t>
            </a:r>
            <a:r>
              <a:rPr lang="pt-PT" dirty="0" err="1"/>
              <a:t>volutpat</a:t>
            </a:r>
            <a:r>
              <a:rPr lang="pt-PT" dirty="0"/>
              <a:t> </a:t>
            </a:r>
            <a:r>
              <a:rPr lang="pt-PT" dirty="0" err="1"/>
              <a:t>tempus</a:t>
            </a:r>
            <a:r>
              <a:rPr lang="pt-PT" dirty="0"/>
              <a:t> </a:t>
            </a:r>
            <a:r>
              <a:rPr lang="pt-PT" dirty="0" err="1"/>
              <a:t>nunc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</a:t>
            </a:r>
            <a:r>
              <a:rPr lang="pt-PT" dirty="0" err="1"/>
              <a:t>molestie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</a:t>
            </a:r>
            <a:r>
              <a:rPr lang="pt-PT" dirty="0" err="1"/>
              <a:t>pellentesque</a:t>
            </a:r>
            <a:r>
              <a:rPr lang="pt-PT" dirty="0"/>
              <a:t> eu. </a:t>
            </a:r>
            <a:r>
              <a:rPr lang="pt-PT" dirty="0" err="1"/>
              <a:t>Praesent</a:t>
            </a:r>
            <a:r>
              <a:rPr lang="pt-PT" dirty="0"/>
              <a:t> </a:t>
            </a:r>
            <a:r>
              <a:rPr lang="pt-PT" dirty="0" err="1"/>
              <a:t>dapibus</a:t>
            </a:r>
            <a:r>
              <a:rPr lang="pt-PT" dirty="0"/>
              <a:t> </a:t>
            </a:r>
            <a:r>
              <a:rPr lang="pt-PT" dirty="0" err="1"/>
              <a:t>enim</a:t>
            </a:r>
            <a:r>
              <a:rPr lang="pt-PT" dirty="0"/>
              <a:t> </a:t>
            </a:r>
            <a:r>
              <a:rPr lang="pt-PT" dirty="0" err="1"/>
              <a:t>turpis</a:t>
            </a:r>
            <a:r>
              <a:rPr lang="pt-PT" dirty="0"/>
              <a:t>. </a:t>
            </a:r>
          </a:p>
          <a:p>
            <a:pPr lvl="0"/>
            <a:endParaRPr lang="en-US" dirty="0"/>
          </a:p>
        </p:txBody>
      </p:sp>
      <p:sp>
        <p:nvSpPr>
          <p:cNvPr id="6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5645688" y="2014583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69" name="Text Placeholder 114"/>
          <p:cNvSpPr>
            <a:spLocks noGrp="1"/>
          </p:cNvSpPr>
          <p:nvPr>
            <p:ph type="body" sz="quarter" idx="81" hasCustomPrompt="1"/>
          </p:nvPr>
        </p:nvSpPr>
        <p:spPr>
          <a:xfrm>
            <a:off x="5645688" y="2265438"/>
            <a:ext cx="2683690" cy="739594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Curabitur</a:t>
            </a:r>
            <a:r>
              <a:rPr lang="pt-PT" dirty="0"/>
              <a:t> </a:t>
            </a:r>
            <a:r>
              <a:rPr lang="pt-PT" dirty="0" err="1"/>
              <a:t>vel</a:t>
            </a:r>
            <a:r>
              <a:rPr lang="pt-PT" dirty="0"/>
              <a:t> </a:t>
            </a:r>
            <a:r>
              <a:rPr lang="pt-PT" dirty="0" err="1"/>
              <a:t>tincidunt</a:t>
            </a:r>
            <a:r>
              <a:rPr lang="pt-PT" dirty="0"/>
              <a:t> odio. </a:t>
            </a:r>
            <a:r>
              <a:rPr lang="pt-PT" dirty="0" err="1"/>
              <a:t>Integer</a:t>
            </a:r>
            <a:r>
              <a:rPr lang="pt-PT" dirty="0"/>
              <a:t> </a:t>
            </a:r>
            <a:r>
              <a:rPr lang="pt-PT" dirty="0" err="1"/>
              <a:t>volutpat</a:t>
            </a:r>
            <a:r>
              <a:rPr lang="pt-PT" dirty="0"/>
              <a:t> </a:t>
            </a:r>
            <a:r>
              <a:rPr lang="pt-PT" dirty="0" err="1"/>
              <a:t>tempus</a:t>
            </a:r>
            <a:r>
              <a:rPr lang="pt-PT" dirty="0"/>
              <a:t> </a:t>
            </a:r>
            <a:r>
              <a:rPr lang="pt-PT" dirty="0" err="1"/>
              <a:t>nunc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</a:t>
            </a:r>
            <a:r>
              <a:rPr lang="pt-PT" dirty="0" err="1"/>
              <a:t>molestie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</a:t>
            </a:r>
            <a:r>
              <a:rPr lang="pt-PT" dirty="0" err="1"/>
              <a:t>pellentesque</a:t>
            </a:r>
            <a:r>
              <a:rPr lang="pt-PT" dirty="0"/>
              <a:t> eu. </a:t>
            </a:r>
            <a:r>
              <a:rPr lang="pt-PT" dirty="0" err="1"/>
              <a:t>Praesent</a:t>
            </a:r>
            <a:r>
              <a:rPr lang="pt-PT" dirty="0"/>
              <a:t> </a:t>
            </a:r>
            <a:r>
              <a:rPr lang="pt-PT" dirty="0" err="1"/>
              <a:t>dapibus</a:t>
            </a:r>
            <a:r>
              <a:rPr lang="pt-PT" dirty="0"/>
              <a:t> </a:t>
            </a:r>
            <a:r>
              <a:rPr lang="pt-PT" dirty="0" err="1"/>
              <a:t>enim</a:t>
            </a:r>
            <a:r>
              <a:rPr lang="pt-PT" dirty="0"/>
              <a:t> </a:t>
            </a:r>
            <a:r>
              <a:rPr lang="pt-PT" dirty="0" err="1"/>
              <a:t>turpis</a:t>
            </a:r>
            <a:r>
              <a:rPr lang="pt-PT" dirty="0"/>
              <a:t>.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97399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arallelogram 1"/>
          <p:cNvSpPr/>
          <p:nvPr userDrawn="1"/>
        </p:nvSpPr>
        <p:spPr>
          <a:xfrm>
            <a:off x="9253573" y="4681235"/>
            <a:ext cx="2523227" cy="13747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5" name="Chevron"/>
          <p:cNvSpPr/>
          <p:nvPr userDrawn="1"/>
        </p:nvSpPr>
        <p:spPr>
          <a:xfrm>
            <a:off x="3296446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6" name="Chevron"/>
          <p:cNvSpPr/>
          <p:nvPr userDrawn="1"/>
        </p:nvSpPr>
        <p:spPr>
          <a:xfrm>
            <a:off x="4761114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7" name="Chevron"/>
          <p:cNvSpPr/>
          <p:nvPr userDrawn="1"/>
        </p:nvSpPr>
        <p:spPr>
          <a:xfrm>
            <a:off x="1831775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8" name="Chevron"/>
          <p:cNvSpPr/>
          <p:nvPr userDrawn="1"/>
        </p:nvSpPr>
        <p:spPr>
          <a:xfrm>
            <a:off x="6225783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3"/>
          </a:solidFill>
          <a:ln>
            <a:noFill/>
          </a:ln>
        </p:spPr>
        <p:txBody>
          <a:bodyPr lIns="45718" tIns="45718" rIns="45718" bIns="45718" anchor="ctr"/>
          <a:lstStyle/>
          <a:p>
            <a:pPr algn="ctr">
              <a:defRPr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9" name="Chevron"/>
          <p:cNvSpPr/>
          <p:nvPr userDrawn="1"/>
        </p:nvSpPr>
        <p:spPr>
          <a:xfrm>
            <a:off x="7690449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3"/>
          </a:solidFill>
          <a:ln>
            <a:noFill/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0" name="Parallelogram 1"/>
          <p:cNvSpPr/>
          <p:nvPr userDrawn="1"/>
        </p:nvSpPr>
        <p:spPr>
          <a:xfrm flipV="1">
            <a:off x="9253573" y="3166434"/>
            <a:ext cx="2523227" cy="1373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1" name="Chevron"/>
          <p:cNvSpPr/>
          <p:nvPr userDrawn="1"/>
        </p:nvSpPr>
        <p:spPr>
          <a:xfrm>
            <a:off x="379222" y="3169896"/>
            <a:ext cx="1486817" cy="2880004"/>
          </a:xfrm>
          <a:prstGeom prst="chevron">
            <a:avLst>
              <a:gd name="adj" fmla="val 10987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2" name="Straight Connector 33"/>
          <p:cNvSpPr/>
          <p:nvPr userDrawn="1"/>
        </p:nvSpPr>
        <p:spPr>
          <a:xfrm>
            <a:off x="1845229" y="2422328"/>
            <a:ext cx="4190319" cy="3"/>
          </a:xfrm>
          <a:prstGeom prst="line">
            <a:avLst/>
          </a:prstGeom>
          <a:ln>
            <a:solidFill>
              <a:schemeClr val="accent5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" name="Oval 34"/>
          <p:cNvSpPr/>
          <p:nvPr userDrawn="1"/>
        </p:nvSpPr>
        <p:spPr>
          <a:xfrm>
            <a:off x="3897876" y="2382958"/>
            <a:ext cx="85027" cy="78743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4" name="Straight Connector 35"/>
          <p:cNvSpPr/>
          <p:nvPr userDrawn="1"/>
        </p:nvSpPr>
        <p:spPr>
          <a:xfrm>
            <a:off x="6059935" y="2422328"/>
            <a:ext cx="2877808" cy="3"/>
          </a:xfrm>
          <a:prstGeom prst="line">
            <a:avLst/>
          </a:prstGeom>
          <a:ln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5" name="Oval 36"/>
          <p:cNvSpPr/>
          <p:nvPr userDrawn="1"/>
        </p:nvSpPr>
        <p:spPr>
          <a:xfrm>
            <a:off x="7456325" y="2382958"/>
            <a:ext cx="85027" cy="78743"/>
          </a:xfrm>
          <a:prstGeom prst="ellipse">
            <a:avLst/>
          </a:prstGeom>
          <a:solidFill>
            <a:srgbClr val="5088C5"/>
          </a:solidFill>
          <a:ln>
            <a:solidFill>
              <a:schemeClr val="accent1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6" name="Straight Connector 38"/>
          <p:cNvSpPr/>
          <p:nvPr userDrawn="1"/>
        </p:nvSpPr>
        <p:spPr>
          <a:xfrm>
            <a:off x="8978779" y="2422328"/>
            <a:ext cx="2677389" cy="3"/>
          </a:xfrm>
          <a:prstGeom prst="line">
            <a:avLst/>
          </a:prstGeom>
          <a:ln>
            <a:solidFill>
              <a:schemeClr val="tx2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7" name="Oval 39"/>
          <p:cNvSpPr/>
          <p:nvPr userDrawn="1"/>
        </p:nvSpPr>
        <p:spPr>
          <a:xfrm>
            <a:off x="10274961" y="2382958"/>
            <a:ext cx="85027" cy="7874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8" name="Straight Connector 46"/>
          <p:cNvSpPr/>
          <p:nvPr userDrawn="1"/>
        </p:nvSpPr>
        <p:spPr>
          <a:xfrm>
            <a:off x="317621" y="2422328"/>
            <a:ext cx="1498156" cy="3"/>
          </a:xfrm>
          <a:prstGeom prst="line">
            <a:avLst/>
          </a:prstGeom>
          <a:ln>
            <a:solidFill>
              <a:schemeClr val="accent6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9" name="Oval 47"/>
          <p:cNvSpPr/>
          <p:nvPr userDrawn="1"/>
        </p:nvSpPr>
        <p:spPr>
          <a:xfrm>
            <a:off x="1056472" y="2381756"/>
            <a:ext cx="81147" cy="81147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802498" y="1650888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7204292" y="1650888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3645842" y="1650889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4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10022927" y="1650888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339529" y="2604678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CDCDCD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3182872" y="2604678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6741322" y="2604678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5088C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9574596" y="2604678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003C8C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6202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354677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501005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64733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3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79366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9484205" y="3276607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9484205" y="4792268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88" hasCustomPrompt="1"/>
          </p:nvPr>
        </p:nvSpPr>
        <p:spPr>
          <a:xfrm>
            <a:off x="20835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3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cxnSp>
        <p:nvCxnSpPr>
          <p:cNvPr id="40" name="Straight Connector 3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369460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5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arallelogram 1"/>
          <p:cNvSpPr/>
          <p:nvPr userDrawn="1"/>
        </p:nvSpPr>
        <p:spPr>
          <a:xfrm>
            <a:off x="9253573" y="4681235"/>
            <a:ext cx="2523227" cy="13747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5" name="Chevron"/>
          <p:cNvSpPr/>
          <p:nvPr userDrawn="1"/>
        </p:nvSpPr>
        <p:spPr>
          <a:xfrm>
            <a:off x="3296446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6" name="Chevron"/>
          <p:cNvSpPr/>
          <p:nvPr userDrawn="1"/>
        </p:nvSpPr>
        <p:spPr>
          <a:xfrm>
            <a:off x="4761114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7" name="Chevron"/>
          <p:cNvSpPr/>
          <p:nvPr userDrawn="1"/>
        </p:nvSpPr>
        <p:spPr>
          <a:xfrm>
            <a:off x="1831775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8" name="Chevron"/>
          <p:cNvSpPr/>
          <p:nvPr userDrawn="1"/>
        </p:nvSpPr>
        <p:spPr>
          <a:xfrm>
            <a:off x="6225783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9" name="Chevron"/>
          <p:cNvSpPr/>
          <p:nvPr userDrawn="1"/>
        </p:nvSpPr>
        <p:spPr>
          <a:xfrm>
            <a:off x="7690449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0" name="Parallelogram 1"/>
          <p:cNvSpPr/>
          <p:nvPr userDrawn="1"/>
        </p:nvSpPr>
        <p:spPr>
          <a:xfrm flipV="1">
            <a:off x="9253573" y="3166434"/>
            <a:ext cx="2523227" cy="1373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1" name="Chevron"/>
          <p:cNvSpPr/>
          <p:nvPr userDrawn="1"/>
        </p:nvSpPr>
        <p:spPr>
          <a:xfrm>
            <a:off x="379222" y="3169896"/>
            <a:ext cx="1486817" cy="2880004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/>
          </a:p>
        </p:txBody>
      </p:sp>
      <p:sp>
        <p:nvSpPr>
          <p:cNvPr id="12" name="Straight Connector 33"/>
          <p:cNvSpPr/>
          <p:nvPr userDrawn="1"/>
        </p:nvSpPr>
        <p:spPr>
          <a:xfrm>
            <a:off x="1845229" y="2422328"/>
            <a:ext cx="4190319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3" name="Oval 34"/>
          <p:cNvSpPr/>
          <p:nvPr userDrawn="1"/>
        </p:nvSpPr>
        <p:spPr>
          <a:xfrm>
            <a:off x="3897876" y="2382958"/>
            <a:ext cx="85027" cy="78743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4" name="Straight Connector 35"/>
          <p:cNvSpPr/>
          <p:nvPr userDrawn="1"/>
        </p:nvSpPr>
        <p:spPr>
          <a:xfrm>
            <a:off x="6059935" y="2422328"/>
            <a:ext cx="2877808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5" name="Oval 36"/>
          <p:cNvSpPr/>
          <p:nvPr userDrawn="1"/>
        </p:nvSpPr>
        <p:spPr>
          <a:xfrm>
            <a:off x="7456325" y="2382958"/>
            <a:ext cx="85027" cy="78743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6" name="Straight Connector 38"/>
          <p:cNvSpPr/>
          <p:nvPr userDrawn="1"/>
        </p:nvSpPr>
        <p:spPr>
          <a:xfrm>
            <a:off x="8978779" y="2422328"/>
            <a:ext cx="2677389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7" name="Oval 39"/>
          <p:cNvSpPr/>
          <p:nvPr userDrawn="1"/>
        </p:nvSpPr>
        <p:spPr>
          <a:xfrm>
            <a:off x="10274961" y="2382958"/>
            <a:ext cx="85027" cy="78743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" name="Straight Connector 46"/>
          <p:cNvSpPr/>
          <p:nvPr userDrawn="1"/>
        </p:nvSpPr>
        <p:spPr>
          <a:xfrm>
            <a:off x="317621" y="2422328"/>
            <a:ext cx="1498156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>
              <a:solidFill>
                <a:srgbClr val="FFFFFF"/>
              </a:solidFill>
            </a:endParaRPr>
          </a:p>
        </p:txBody>
      </p:sp>
      <p:sp>
        <p:nvSpPr>
          <p:cNvPr id="19" name="Oval 47"/>
          <p:cNvSpPr/>
          <p:nvPr userDrawn="1"/>
        </p:nvSpPr>
        <p:spPr>
          <a:xfrm>
            <a:off x="1056472" y="2381756"/>
            <a:ext cx="81147" cy="81147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802498" y="1650888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7204292" y="1650888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3645842" y="1650889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4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10022927" y="1650888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339529" y="2604678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3182872" y="2604678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6741322" y="2604678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9574596" y="2604678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6202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354677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501005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64733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3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79366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9484205" y="3276607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9484205" y="4792268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88" hasCustomPrompt="1"/>
          </p:nvPr>
        </p:nvSpPr>
        <p:spPr>
          <a:xfrm>
            <a:off x="20835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rgbClr val="FFFFFF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cxnSp>
        <p:nvCxnSpPr>
          <p:cNvPr id="40" name="Straight Connector 39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74913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6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traight Connector 31"/>
          <p:cNvSpPr/>
          <p:nvPr userDrawn="1"/>
        </p:nvSpPr>
        <p:spPr>
          <a:xfrm>
            <a:off x="1008754" y="5024244"/>
            <a:ext cx="10174492" cy="3"/>
          </a:xfrm>
          <a:prstGeom prst="line">
            <a:avLst/>
          </a:prstGeom>
          <a:ln>
            <a:solidFill>
              <a:srgbClr val="5088C5">
                <a:alpha val="49804"/>
              </a:srgbClr>
            </a:solidFill>
            <a:prstDash val="sysDash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" name="Straight Connector 32"/>
          <p:cNvSpPr/>
          <p:nvPr userDrawn="1"/>
        </p:nvSpPr>
        <p:spPr>
          <a:xfrm>
            <a:off x="6095998" y="5026790"/>
            <a:ext cx="4" cy="311255"/>
          </a:xfrm>
          <a:prstGeom prst="line">
            <a:avLst/>
          </a:prstGeom>
          <a:ln>
            <a:solidFill>
              <a:srgbClr val="5088C5">
                <a:alpha val="49804"/>
              </a:srgbClr>
            </a:solidFill>
            <a:prstDash val="sysDash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" name="Freeform 34"/>
          <p:cNvSpPr/>
          <p:nvPr userDrawn="1"/>
        </p:nvSpPr>
        <p:spPr>
          <a:xfrm rot="1560000" flipV="1">
            <a:off x="175022" y="-2185516"/>
            <a:ext cx="11841832" cy="12396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1" h="21600" extrusionOk="0">
                <a:moveTo>
                  <a:pt x="0" y="0"/>
                </a:moveTo>
                <a:cubicBezTo>
                  <a:pt x="738" y="2936"/>
                  <a:pt x="1476" y="5873"/>
                  <a:pt x="4484" y="8266"/>
                </a:cubicBezTo>
                <a:cubicBezTo>
                  <a:pt x="7493" y="10659"/>
                  <a:pt x="15200" y="12137"/>
                  <a:pt x="18050" y="14360"/>
                </a:cubicBezTo>
                <a:cubicBezTo>
                  <a:pt x="20899" y="16582"/>
                  <a:pt x="21600" y="20142"/>
                  <a:pt x="21581" y="21600"/>
                </a:cubicBezTo>
              </a:path>
            </a:pathLst>
          </a:custGeom>
          <a:ln>
            <a:solidFill>
              <a:srgbClr val="FFFFFF"/>
            </a:solidFill>
            <a:prstDash val="sysDash"/>
            <a:tailEnd type="stealth"/>
          </a:ln>
        </p:spPr>
        <p:txBody>
          <a:bodyPr lIns="45718" tIns="45718" rIns="45718" bIns="45718" anchor="ctr"/>
          <a:lstStyle/>
          <a:p>
            <a:pPr algn="ctr">
              <a:defRPr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" name="Straight Connector 100"/>
          <p:cNvSpPr/>
          <p:nvPr userDrawn="1"/>
        </p:nvSpPr>
        <p:spPr>
          <a:xfrm>
            <a:off x="996278" y="2940359"/>
            <a:ext cx="1381657" cy="3"/>
          </a:xfrm>
          <a:prstGeom prst="line">
            <a:avLst/>
          </a:prstGeom>
          <a:ln>
            <a:solidFill>
              <a:srgbClr val="5088C5">
                <a:alpha val="49804"/>
              </a:srgbClr>
            </a:solidFill>
            <a:prstDash val="sysDash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" name="Straight Connector 101"/>
          <p:cNvSpPr/>
          <p:nvPr userDrawn="1"/>
        </p:nvSpPr>
        <p:spPr>
          <a:xfrm flipV="1">
            <a:off x="1687103" y="2642815"/>
            <a:ext cx="5" cy="292131"/>
          </a:xfrm>
          <a:prstGeom prst="line">
            <a:avLst/>
          </a:prstGeom>
          <a:ln>
            <a:solidFill>
              <a:srgbClr val="5088C5">
                <a:alpha val="49804"/>
              </a:srgbClr>
            </a:solidFill>
            <a:prstDash val="sysDash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" name="Straight Connector 103"/>
          <p:cNvSpPr/>
          <p:nvPr userDrawn="1"/>
        </p:nvSpPr>
        <p:spPr>
          <a:xfrm>
            <a:off x="3187245" y="2930457"/>
            <a:ext cx="3657009" cy="3"/>
          </a:xfrm>
          <a:prstGeom prst="line">
            <a:avLst/>
          </a:prstGeom>
          <a:ln>
            <a:solidFill>
              <a:srgbClr val="5088C5">
                <a:alpha val="49804"/>
              </a:srgbClr>
            </a:solidFill>
            <a:prstDash val="sysDash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9" name="Straight Connector 104"/>
          <p:cNvSpPr/>
          <p:nvPr userDrawn="1"/>
        </p:nvSpPr>
        <p:spPr>
          <a:xfrm flipV="1">
            <a:off x="5004460" y="2629746"/>
            <a:ext cx="3" cy="292130"/>
          </a:xfrm>
          <a:prstGeom prst="line">
            <a:avLst/>
          </a:prstGeom>
          <a:ln>
            <a:solidFill>
              <a:srgbClr val="5088C5">
                <a:alpha val="49804"/>
              </a:srgbClr>
            </a:solidFill>
            <a:prstDash val="sysDash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1" name="Straight Connector 106"/>
          <p:cNvSpPr/>
          <p:nvPr userDrawn="1"/>
        </p:nvSpPr>
        <p:spPr>
          <a:xfrm>
            <a:off x="8557204" y="2939089"/>
            <a:ext cx="2739086" cy="3"/>
          </a:xfrm>
          <a:prstGeom prst="line">
            <a:avLst/>
          </a:prstGeom>
          <a:ln>
            <a:solidFill>
              <a:srgbClr val="5088C5">
                <a:alpha val="49804"/>
              </a:srgbClr>
            </a:solidFill>
            <a:prstDash val="sysDash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4" name="Rounded Rectangle 44"/>
          <p:cNvSpPr/>
          <p:nvPr/>
        </p:nvSpPr>
        <p:spPr>
          <a:xfrm>
            <a:off x="3160509" y="3248582"/>
            <a:ext cx="1081861" cy="1081900"/>
          </a:xfrm>
          <a:prstGeom prst="ellipse">
            <a:avLst/>
          </a:prstGeom>
          <a:solidFill>
            <a:srgbClr val="183A66"/>
          </a:solidFill>
          <a:ln w="9525" cap="flat">
            <a:solidFill>
              <a:srgbClr val="F4CF30"/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b">
            <a:noAutofit/>
          </a:bodyPr>
          <a:lstStyle/>
          <a:p>
            <a:pPr algn="ctr" defTabSz="1219168">
              <a:lnSpc>
                <a:spcPct val="105999"/>
              </a:lnSpc>
              <a:defRPr sz="1200">
                <a:solidFill>
                  <a:srgbClr val="53565A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54" name="Rounded Rectangle 38"/>
          <p:cNvSpPr/>
          <p:nvPr userDrawn="1"/>
        </p:nvSpPr>
        <p:spPr>
          <a:xfrm>
            <a:off x="1176901" y="3250217"/>
            <a:ext cx="1081861" cy="1081900"/>
          </a:xfrm>
          <a:prstGeom prst="ellipse">
            <a:avLst/>
          </a:prstGeom>
          <a:solidFill>
            <a:srgbClr val="183A66"/>
          </a:solidFill>
          <a:ln w="9525" cap="flat">
            <a:solidFill>
              <a:srgbClr val="F4CF30"/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b">
            <a:noAutofit/>
          </a:bodyPr>
          <a:lstStyle/>
          <a:p>
            <a:pPr algn="ctr" defTabSz="1219168">
              <a:lnSpc>
                <a:spcPct val="105999"/>
              </a:lnSpc>
              <a:defRPr sz="1200">
                <a:solidFill>
                  <a:srgbClr val="53565A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71" name="Rounded Rectangle 95"/>
          <p:cNvSpPr/>
          <p:nvPr/>
        </p:nvSpPr>
        <p:spPr>
          <a:xfrm>
            <a:off x="4500507" y="3248582"/>
            <a:ext cx="1081861" cy="1081900"/>
          </a:xfrm>
          <a:prstGeom prst="ellipse">
            <a:avLst/>
          </a:prstGeom>
          <a:solidFill>
            <a:srgbClr val="183A66"/>
          </a:solidFill>
          <a:ln w="9525" cap="flat">
            <a:solidFill>
              <a:srgbClr val="F4CF30"/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b">
            <a:noAutofit/>
          </a:bodyPr>
          <a:lstStyle/>
          <a:p>
            <a:pPr algn="ctr" defTabSz="1219168">
              <a:lnSpc>
                <a:spcPct val="105999"/>
              </a:lnSpc>
              <a:defRPr sz="1200">
                <a:solidFill>
                  <a:srgbClr val="53565A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131" name="Rounded Rectangle 62"/>
          <p:cNvSpPr/>
          <p:nvPr/>
        </p:nvSpPr>
        <p:spPr>
          <a:xfrm>
            <a:off x="8557204" y="3248582"/>
            <a:ext cx="1081861" cy="1081900"/>
          </a:xfrm>
          <a:prstGeom prst="ellipse">
            <a:avLst/>
          </a:prstGeom>
          <a:solidFill>
            <a:srgbClr val="183A66"/>
          </a:solidFill>
          <a:ln w="9525" cap="flat">
            <a:solidFill>
              <a:srgbClr val="F4CF30"/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b">
            <a:noAutofit/>
          </a:bodyPr>
          <a:lstStyle/>
          <a:p>
            <a:pPr algn="ctr" defTabSz="1219168">
              <a:lnSpc>
                <a:spcPct val="105999"/>
              </a:lnSpc>
              <a:defRPr sz="1200">
                <a:solidFill>
                  <a:srgbClr val="53565A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145" name="Rounded Rectangle 35"/>
          <p:cNvSpPr/>
          <p:nvPr/>
        </p:nvSpPr>
        <p:spPr>
          <a:xfrm>
            <a:off x="9881206" y="3248582"/>
            <a:ext cx="1081861" cy="1081900"/>
          </a:xfrm>
          <a:prstGeom prst="ellipse">
            <a:avLst/>
          </a:prstGeom>
          <a:solidFill>
            <a:srgbClr val="183A66"/>
          </a:solidFill>
          <a:ln w="9525" cap="flat">
            <a:solidFill>
              <a:srgbClr val="F4CF30"/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b">
            <a:noAutofit/>
          </a:bodyPr>
          <a:lstStyle/>
          <a:p>
            <a:pPr algn="ctr" defTabSz="1219168">
              <a:lnSpc>
                <a:spcPct val="105999"/>
              </a:lnSpc>
              <a:defRPr sz="1200">
                <a:solidFill>
                  <a:srgbClr val="53565A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159" name="Rounded Rectangle 88"/>
          <p:cNvSpPr/>
          <p:nvPr userDrawn="1"/>
        </p:nvSpPr>
        <p:spPr>
          <a:xfrm>
            <a:off x="5840505" y="3248582"/>
            <a:ext cx="1081861" cy="1081900"/>
          </a:xfrm>
          <a:prstGeom prst="ellipse">
            <a:avLst/>
          </a:prstGeom>
          <a:solidFill>
            <a:srgbClr val="183A66"/>
          </a:solidFill>
          <a:ln w="9525" cap="flat">
            <a:solidFill>
              <a:srgbClr val="F4CF30"/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b">
            <a:noAutofit/>
          </a:bodyPr>
          <a:lstStyle/>
          <a:p>
            <a:pPr algn="ctr" defTabSz="1219168">
              <a:lnSpc>
                <a:spcPct val="105999"/>
              </a:lnSpc>
              <a:defRPr sz="1200">
                <a:solidFill>
                  <a:srgbClr val="53565A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190" name="Straight Connector 101"/>
          <p:cNvSpPr/>
          <p:nvPr userDrawn="1"/>
        </p:nvSpPr>
        <p:spPr>
          <a:xfrm flipV="1">
            <a:off x="9923171" y="2629746"/>
            <a:ext cx="5" cy="292130"/>
          </a:xfrm>
          <a:prstGeom prst="line">
            <a:avLst/>
          </a:prstGeom>
          <a:ln>
            <a:solidFill>
              <a:srgbClr val="5088C5">
                <a:alpha val="49804"/>
              </a:srgbClr>
            </a:solidFill>
            <a:prstDash val="sysDash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92" name="Text Placeholder 4"/>
          <p:cNvSpPr>
            <a:spLocks noGrp="1"/>
          </p:cNvSpPr>
          <p:nvPr userDrawn="1"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rgbClr val="FFFFFF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193" name="Text Placeholder 29"/>
          <p:cNvSpPr>
            <a:spLocks noGrp="1"/>
          </p:cNvSpPr>
          <p:nvPr userDrawn="1">
            <p:ph type="body" sz="quarter" idx="54" hasCustomPrompt="1"/>
          </p:nvPr>
        </p:nvSpPr>
        <p:spPr>
          <a:xfrm>
            <a:off x="4854779" y="5360082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94" name="Text Placeholder 29"/>
          <p:cNvSpPr>
            <a:spLocks noGrp="1"/>
          </p:cNvSpPr>
          <p:nvPr userDrawn="1">
            <p:ph type="body" sz="quarter" idx="59" hasCustomPrompt="1"/>
          </p:nvPr>
        </p:nvSpPr>
        <p:spPr>
          <a:xfrm>
            <a:off x="4859786" y="5635473"/>
            <a:ext cx="2506683" cy="597650"/>
          </a:xfrm>
        </p:spPr>
        <p:txBody>
          <a:bodyPr>
            <a:noAutofit/>
          </a:bodyPr>
          <a:lstStyle>
            <a:lvl1pPr marL="0" marR="0" indent="0" algn="ctr" defTabSz="121916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.</a:t>
            </a:r>
          </a:p>
        </p:txBody>
      </p:sp>
      <p:sp>
        <p:nvSpPr>
          <p:cNvPr id="195" name="Text Placeholder 29"/>
          <p:cNvSpPr>
            <a:spLocks noGrp="1"/>
          </p:cNvSpPr>
          <p:nvPr userDrawn="1">
            <p:ph type="body" sz="quarter" idx="60" hasCustomPrompt="1"/>
          </p:nvPr>
        </p:nvSpPr>
        <p:spPr>
          <a:xfrm>
            <a:off x="430628" y="1681713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96" name="Text Placeholder 29"/>
          <p:cNvSpPr>
            <a:spLocks noGrp="1"/>
          </p:cNvSpPr>
          <p:nvPr userDrawn="1">
            <p:ph type="body" sz="quarter" idx="61" hasCustomPrompt="1"/>
          </p:nvPr>
        </p:nvSpPr>
        <p:spPr>
          <a:xfrm>
            <a:off x="435635" y="1957104"/>
            <a:ext cx="2506683" cy="597650"/>
          </a:xfrm>
        </p:spPr>
        <p:txBody>
          <a:bodyPr>
            <a:noAutofit/>
          </a:bodyPr>
          <a:lstStyle>
            <a:lvl1pPr marL="0" marR="0" indent="0" algn="ctr" defTabSz="121916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.</a:t>
            </a:r>
          </a:p>
        </p:txBody>
      </p:sp>
      <p:sp>
        <p:nvSpPr>
          <p:cNvPr id="197" name="Text Placeholder 29"/>
          <p:cNvSpPr>
            <a:spLocks noGrp="1"/>
          </p:cNvSpPr>
          <p:nvPr userDrawn="1">
            <p:ph type="body" sz="quarter" idx="62" hasCustomPrompt="1"/>
          </p:nvPr>
        </p:nvSpPr>
        <p:spPr>
          <a:xfrm>
            <a:off x="3756325" y="1682423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98" name="Text Placeholder 29"/>
          <p:cNvSpPr>
            <a:spLocks noGrp="1"/>
          </p:cNvSpPr>
          <p:nvPr userDrawn="1">
            <p:ph type="body" sz="quarter" idx="63" hasCustomPrompt="1"/>
          </p:nvPr>
        </p:nvSpPr>
        <p:spPr>
          <a:xfrm>
            <a:off x="3761332" y="1957814"/>
            <a:ext cx="2506683" cy="597650"/>
          </a:xfrm>
        </p:spPr>
        <p:txBody>
          <a:bodyPr>
            <a:noAutofit/>
          </a:bodyPr>
          <a:lstStyle>
            <a:lvl1pPr marL="0" marR="0" indent="0" algn="ctr" defTabSz="121916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.</a:t>
            </a:r>
          </a:p>
        </p:txBody>
      </p:sp>
      <p:sp>
        <p:nvSpPr>
          <p:cNvPr id="199" name="Text Placeholder 29"/>
          <p:cNvSpPr>
            <a:spLocks noGrp="1"/>
          </p:cNvSpPr>
          <p:nvPr userDrawn="1">
            <p:ph type="body" sz="quarter" idx="64" hasCustomPrompt="1"/>
          </p:nvPr>
        </p:nvSpPr>
        <p:spPr>
          <a:xfrm>
            <a:off x="8670609" y="1681976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200" name="Text Placeholder 29"/>
          <p:cNvSpPr>
            <a:spLocks noGrp="1"/>
          </p:cNvSpPr>
          <p:nvPr userDrawn="1">
            <p:ph type="body" sz="quarter" idx="65" hasCustomPrompt="1"/>
          </p:nvPr>
        </p:nvSpPr>
        <p:spPr>
          <a:xfrm>
            <a:off x="8675616" y="1957367"/>
            <a:ext cx="2506683" cy="597650"/>
          </a:xfrm>
        </p:spPr>
        <p:txBody>
          <a:bodyPr>
            <a:noAutofit/>
          </a:bodyPr>
          <a:lstStyle>
            <a:lvl1pPr marL="0" marR="0" indent="0" algn="ctr" defTabSz="1219168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dirty="0" err="1"/>
              <a:t>Sed</a:t>
            </a:r>
            <a:r>
              <a:rPr lang="pt-PT" dirty="0"/>
              <a:t> ut </a:t>
            </a:r>
            <a:r>
              <a:rPr lang="pt-PT" dirty="0" err="1"/>
              <a:t>perspiciatis</a:t>
            </a:r>
            <a:r>
              <a:rPr lang="pt-PT" dirty="0"/>
              <a:t> </a:t>
            </a:r>
            <a:r>
              <a:rPr lang="pt-PT" dirty="0" err="1"/>
              <a:t>unde</a:t>
            </a:r>
            <a:r>
              <a:rPr lang="pt-PT" dirty="0"/>
              <a:t> </a:t>
            </a:r>
            <a:r>
              <a:rPr lang="pt-PT" dirty="0" err="1"/>
              <a:t>omnis</a:t>
            </a:r>
            <a:r>
              <a:rPr lang="pt-PT" dirty="0"/>
              <a:t> </a:t>
            </a:r>
            <a:r>
              <a:rPr lang="pt-PT" dirty="0" err="1"/>
              <a:t>iste</a:t>
            </a:r>
            <a:r>
              <a:rPr lang="pt-PT" dirty="0"/>
              <a:t> </a:t>
            </a:r>
            <a:r>
              <a:rPr lang="pt-PT" dirty="0" err="1"/>
              <a:t>natus</a:t>
            </a:r>
            <a:r>
              <a:rPr lang="pt-PT" dirty="0"/>
              <a:t> error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voluptatem</a:t>
            </a:r>
            <a:r>
              <a:rPr lang="pt-PT" dirty="0"/>
              <a:t> </a:t>
            </a:r>
            <a:r>
              <a:rPr lang="pt-PT" dirty="0" err="1"/>
              <a:t>accusantium</a:t>
            </a:r>
            <a:r>
              <a:rPr lang="pt-PT" dirty="0"/>
              <a:t> </a:t>
            </a:r>
            <a:r>
              <a:rPr lang="pt-PT" dirty="0" err="1"/>
              <a:t>doloremque</a:t>
            </a:r>
            <a:r>
              <a:rPr lang="pt-PT" dirty="0"/>
              <a:t> </a:t>
            </a:r>
            <a:r>
              <a:rPr lang="pt-PT" dirty="0" err="1"/>
              <a:t>laudantium</a:t>
            </a:r>
            <a:r>
              <a:rPr lang="pt-PT" dirty="0"/>
              <a:t>, </a:t>
            </a:r>
            <a:r>
              <a:rPr lang="pt-PT" dirty="0" err="1"/>
              <a:t>totam</a:t>
            </a:r>
            <a:r>
              <a:rPr lang="pt-PT" dirty="0"/>
              <a:t> rem </a:t>
            </a:r>
            <a:r>
              <a:rPr lang="pt-PT" dirty="0" err="1"/>
              <a:t>aperiam</a:t>
            </a:r>
            <a:r>
              <a:rPr lang="pt-PT" dirty="0"/>
              <a:t>.</a:t>
            </a:r>
          </a:p>
        </p:txBody>
      </p:sp>
      <p:sp>
        <p:nvSpPr>
          <p:cNvPr id="201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1325789" y="3398999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02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3309399" y="3398999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03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4649397" y="3398999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04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5991635" y="3398999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05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8706094" y="3397459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06" name="Text Placeholder 12"/>
          <p:cNvSpPr>
            <a:spLocks noGrp="1" noChangeAspect="1"/>
          </p:cNvSpPr>
          <p:nvPr>
            <p:ph type="body" sz="quarter" idx="78" hasCustomPrompt="1"/>
          </p:nvPr>
        </p:nvSpPr>
        <p:spPr>
          <a:xfrm>
            <a:off x="10030095" y="3394000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0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208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133135" y="4553632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09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3116746" y="4553632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10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4437255" y="4553632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11" name="Text Placeholder 29"/>
          <p:cNvSpPr>
            <a:spLocks noGrp="1"/>
          </p:cNvSpPr>
          <p:nvPr>
            <p:ph type="body" sz="quarter" idx="82" hasCustomPrompt="1"/>
          </p:nvPr>
        </p:nvSpPr>
        <p:spPr>
          <a:xfrm>
            <a:off x="5796742" y="4553632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12" name="Text Placeholder 29"/>
          <p:cNvSpPr>
            <a:spLocks noGrp="1"/>
          </p:cNvSpPr>
          <p:nvPr>
            <p:ph type="body" sz="quarter" idx="83" hasCustomPrompt="1"/>
          </p:nvPr>
        </p:nvSpPr>
        <p:spPr>
          <a:xfrm>
            <a:off x="8513441" y="4553632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13" name="Text Placeholder 29"/>
          <p:cNvSpPr>
            <a:spLocks noGrp="1"/>
          </p:cNvSpPr>
          <p:nvPr>
            <p:ph type="body" sz="quarter" idx="84" hasCustomPrompt="1"/>
          </p:nvPr>
        </p:nvSpPr>
        <p:spPr>
          <a:xfrm>
            <a:off x="9837441" y="4553632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cxnSp>
        <p:nvCxnSpPr>
          <p:cNvPr id="42" name="Straight Connector 41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491914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6181725" y="0"/>
            <a:ext cx="6010275" cy="6858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5019675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5018917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grpSp>
        <p:nvGrpSpPr>
          <p:cNvPr id="8" name="Group 24"/>
          <p:cNvGrpSpPr/>
          <p:nvPr userDrawn="1"/>
        </p:nvGrpSpPr>
        <p:grpSpPr>
          <a:xfrm>
            <a:off x="8538995" y="2902672"/>
            <a:ext cx="1350481" cy="203205"/>
            <a:chOff x="-1" y="0"/>
            <a:chExt cx="1350479" cy="203203"/>
          </a:xfrm>
        </p:grpSpPr>
        <p:sp>
          <p:nvSpPr>
            <p:cNvPr id="9" name="Oval 15"/>
            <p:cNvSpPr/>
            <p:nvPr/>
          </p:nvSpPr>
          <p:spPr>
            <a:xfrm>
              <a:off x="573635" y="-1"/>
              <a:ext cx="203205" cy="20320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10" name="Oval 16"/>
            <p:cNvSpPr/>
            <p:nvPr/>
          </p:nvSpPr>
          <p:spPr>
            <a:xfrm rot="10800000" flipH="1">
              <a:off x="863396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11" name="Oval 17"/>
            <p:cNvSpPr/>
            <p:nvPr/>
          </p:nvSpPr>
          <p:spPr>
            <a:xfrm rot="10800000" flipH="1">
              <a:off x="354995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12" name="Oval 12"/>
            <p:cNvSpPr/>
            <p:nvPr/>
          </p:nvSpPr>
          <p:spPr>
            <a:xfrm rot="10800000" flipH="1">
              <a:off x="1082036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13" name="Oval 13"/>
            <p:cNvSpPr/>
            <p:nvPr/>
          </p:nvSpPr>
          <p:spPr>
            <a:xfrm rot="10800000" flipH="1">
              <a:off x="161450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14" name="Oval 14"/>
            <p:cNvSpPr/>
            <p:nvPr/>
          </p:nvSpPr>
          <p:spPr>
            <a:xfrm rot="10800000" flipH="1">
              <a:off x="1275584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15" name="Oval 23"/>
            <p:cNvSpPr/>
            <p:nvPr/>
          </p:nvSpPr>
          <p:spPr>
            <a:xfrm rot="10800000" flipH="1">
              <a:off x="-2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</p:grpSp>
      <p:grpSp>
        <p:nvGrpSpPr>
          <p:cNvPr id="16" name="Group 29"/>
          <p:cNvGrpSpPr/>
          <p:nvPr userDrawn="1"/>
        </p:nvGrpSpPr>
        <p:grpSpPr>
          <a:xfrm>
            <a:off x="8538995" y="5984496"/>
            <a:ext cx="1350481" cy="203205"/>
            <a:chOff x="-1" y="0"/>
            <a:chExt cx="1350479" cy="203203"/>
          </a:xfrm>
        </p:grpSpPr>
        <p:sp>
          <p:nvSpPr>
            <p:cNvPr id="17" name="Oval 30"/>
            <p:cNvSpPr/>
            <p:nvPr/>
          </p:nvSpPr>
          <p:spPr>
            <a:xfrm>
              <a:off x="573635" y="-1"/>
              <a:ext cx="203205" cy="20320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18" name="Oval 31"/>
            <p:cNvSpPr/>
            <p:nvPr/>
          </p:nvSpPr>
          <p:spPr>
            <a:xfrm rot="10800000" flipH="1">
              <a:off x="863396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19" name="Oval 32"/>
            <p:cNvSpPr/>
            <p:nvPr/>
          </p:nvSpPr>
          <p:spPr>
            <a:xfrm rot="10800000" flipH="1">
              <a:off x="354995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20" name="Oval 33"/>
            <p:cNvSpPr/>
            <p:nvPr/>
          </p:nvSpPr>
          <p:spPr>
            <a:xfrm rot="10800000" flipH="1">
              <a:off x="1082036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21" name="Oval 34"/>
            <p:cNvSpPr/>
            <p:nvPr/>
          </p:nvSpPr>
          <p:spPr>
            <a:xfrm rot="10800000" flipH="1">
              <a:off x="161450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22" name="Oval 35"/>
            <p:cNvSpPr/>
            <p:nvPr/>
          </p:nvSpPr>
          <p:spPr>
            <a:xfrm rot="10800000" flipH="1">
              <a:off x="1275584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  <p:sp>
          <p:nvSpPr>
            <p:cNvPr id="23" name="Oval 36"/>
            <p:cNvSpPr/>
            <p:nvPr/>
          </p:nvSpPr>
          <p:spPr>
            <a:xfrm rot="10800000" flipH="1">
              <a:off x="-2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/>
            </a:p>
          </p:txBody>
        </p:sp>
      </p:grpSp>
      <p:sp>
        <p:nvSpPr>
          <p:cNvPr id="25" name="Text Placeholder 29"/>
          <p:cNvSpPr>
            <a:spLocks noGrp="1"/>
          </p:cNvSpPr>
          <p:nvPr>
            <p:ph type="body" sz="quarter" idx="54" hasCustomPrompt="1"/>
          </p:nvPr>
        </p:nvSpPr>
        <p:spPr>
          <a:xfrm>
            <a:off x="7697689" y="2498701"/>
            <a:ext cx="3033086" cy="269553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Surname</a:t>
            </a:r>
            <a:endParaRPr lang="pt-PT" dirty="0"/>
          </a:p>
        </p:txBody>
      </p:sp>
      <p:sp>
        <p:nvSpPr>
          <p:cNvPr id="26" name="Text Placeholder 29"/>
          <p:cNvSpPr>
            <a:spLocks noGrp="1"/>
          </p:cNvSpPr>
          <p:nvPr>
            <p:ph type="body" sz="quarter" idx="76" hasCustomPrompt="1"/>
          </p:nvPr>
        </p:nvSpPr>
        <p:spPr>
          <a:xfrm>
            <a:off x="7195712" y="3240290"/>
            <a:ext cx="4037039" cy="192854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</a:t>
            </a:r>
            <a:r>
              <a:rPr lang="it-IT" dirty="0"/>
              <a:t>sse cillum dolore eu fugiat nulla pariatur.</a:t>
            </a:r>
          </a:p>
          <a:p>
            <a:pPr lvl="0"/>
            <a:endParaRPr lang="pt-PT" dirty="0"/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77" hasCustomPrompt="1"/>
          </p:nvPr>
        </p:nvSpPr>
        <p:spPr>
          <a:xfrm>
            <a:off x="7176772" y="5264891"/>
            <a:ext cx="4037039" cy="2704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Email:</a:t>
            </a:r>
            <a:endParaRPr lang="it-IT" dirty="0"/>
          </a:p>
          <a:p>
            <a:pPr lvl="0"/>
            <a:endParaRPr lang="pt-PT" dirty="0"/>
          </a:p>
        </p:txBody>
      </p:sp>
      <p:sp>
        <p:nvSpPr>
          <p:cNvPr id="28" name="Text Placeholder 29"/>
          <p:cNvSpPr>
            <a:spLocks noGrp="1"/>
          </p:cNvSpPr>
          <p:nvPr>
            <p:ph type="body" sz="quarter" idx="78" hasCustomPrompt="1"/>
          </p:nvPr>
        </p:nvSpPr>
        <p:spPr>
          <a:xfrm>
            <a:off x="7176771" y="5553799"/>
            <a:ext cx="4037039" cy="2704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emailname@domain.com</a:t>
            </a:r>
            <a:endParaRPr lang="it-IT" dirty="0"/>
          </a:p>
          <a:p>
            <a:pPr lvl="0"/>
            <a:endParaRPr lang="pt-PT" dirty="0"/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232164" y="4826032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Building</a:t>
            </a:r>
            <a:r>
              <a:rPr lang="pt-PT" dirty="0"/>
              <a:t> </a:t>
            </a:r>
            <a:r>
              <a:rPr lang="pt-PT" dirty="0" err="1"/>
              <a:t>Block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1232163" y="5172075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232163" y="1790700"/>
            <a:ext cx="3336395" cy="287635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Building</a:t>
            </a:r>
            <a:r>
              <a:rPr lang="pt-PT" dirty="0"/>
              <a:t> </a:t>
            </a:r>
            <a:r>
              <a:rPr lang="pt-PT" dirty="0" err="1"/>
              <a:t>Block</a:t>
            </a:r>
            <a:r>
              <a:rPr lang="pt-PT" dirty="0"/>
              <a:t> </a:t>
            </a:r>
            <a:r>
              <a:rPr lang="pt-PT" dirty="0" err="1"/>
              <a:t>illustration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2" name="Picture Placeholder 12"/>
          <p:cNvSpPr>
            <a:spLocks noGrp="1" noChangeAspect="1"/>
          </p:cNvSpPr>
          <p:nvPr>
            <p:ph type="pic" sz="quarter" idx="82" hasCustomPrompt="1"/>
          </p:nvPr>
        </p:nvSpPr>
        <p:spPr>
          <a:xfrm>
            <a:off x="8442192" y="746310"/>
            <a:ext cx="1544077" cy="1544077"/>
          </a:xfrm>
          <a:prstGeom prst="ellipse">
            <a:avLst/>
          </a:prstGeom>
          <a:solidFill>
            <a:schemeClr val="accent6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pt-PT" dirty="0"/>
              <a:t>Picture </a:t>
            </a:r>
            <a:r>
              <a:rPr lang="pt-PT" dirty="0" err="1"/>
              <a:t>here</a:t>
            </a:r>
            <a:endParaRPr lang="pt-PT" dirty="0"/>
          </a:p>
        </p:txBody>
      </p:sp>
      <p:cxnSp>
        <p:nvCxnSpPr>
          <p:cNvPr id="34" name="Straight Connector 33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632128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2513996"/>
            <a:ext cx="697484" cy="67252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80" hasCustomPrompt="1"/>
          </p:nvPr>
        </p:nvSpPr>
        <p:spPr>
          <a:xfrm>
            <a:off x="838200" y="1878329"/>
            <a:ext cx="3314700" cy="360362"/>
          </a:xfrm>
        </p:spPr>
        <p:txBody>
          <a:bodyPr>
            <a:normAutofit/>
          </a:bodyPr>
          <a:lstStyle>
            <a:lvl1pPr marL="0" indent="0">
              <a:buNone/>
              <a:defRPr sz="20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Building</a:t>
            </a:r>
            <a:r>
              <a:rPr lang="pt-PT" dirty="0"/>
              <a:t> </a:t>
            </a:r>
            <a:r>
              <a:rPr lang="pt-PT" dirty="0" err="1"/>
              <a:t>Block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81" hasCustomPrompt="1"/>
          </p:nvPr>
        </p:nvSpPr>
        <p:spPr>
          <a:xfrm>
            <a:off x="838201" y="2793776"/>
            <a:ext cx="3314700" cy="108585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Curabitur</a:t>
            </a:r>
            <a:r>
              <a:rPr lang="pt-PT" dirty="0"/>
              <a:t> </a:t>
            </a:r>
            <a:r>
              <a:rPr lang="pt-PT" dirty="0" err="1"/>
              <a:t>vel</a:t>
            </a:r>
            <a:r>
              <a:rPr lang="pt-PT" dirty="0"/>
              <a:t> </a:t>
            </a:r>
            <a:r>
              <a:rPr lang="pt-PT" dirty="0" err="1"/>
              <a:t>tincidunt</a:t>
            </a:r>
            <a:r>
              <a:rPr lang="pt-PT" dirty="0"/>
              <a:t> odio. </a:t>
            </a:r>
            <a:r>
              <a:rPr lang="pt-PT" dirty="0" err="1"/>
              <a:t>Integer</a:t>
            </a:r>
            <a:r>
              <a:rPr lang="pt-PT" dirty="0"/>
              <a:t> </a:t>
            </a:r>
            <a:r>
              <a:rPr lang="pt-PT" dirty="0" err="1"/>
              <a:t>volutpat</a:t>
            </a:r>
            <a:r>
              <a:rPr lang="pt-PT" dirty="0"/>
              <a:t> </a:t>
            </a:r>
            <a:r>
              <a:rPr lang="pt-PT" dirty="0" err="1"/>
              <a:t>tempus</a:t>
            </a:r>
            <a:r>
              <a:rPr lang="pt-PT" dirty="0"/>
              <a:t> </a:t>
            </a:r>
            <a:r>
              <a:rPr lang="pt-PT" dirty="0" err="1"/>
              <a:t>nunc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</a:t>
            </a:r>
            <a:r>
              <a:rPr lang="pt-PT" dirty="0" err="1"/>
              <a:t>molestie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</a:t>
            </a:r>
            <a:r>
              <a:rPr lang="pt-PT" dirty="0" err="1"/>
              <a:t>pellentesque</a:t>
            </a:r>
            <a:r>
              <a:rPr lang="pt-PT" dirty="0"/>
              <a:t> eu. </a:t>
            </a:r>
            <a:r>
              <a:rPr lang="pt-PT" dirty="0" err="1"/>
              <a:t>Praesent</a:t>
            </a:r>
            <a:r>
              <a:rPr lang="pt-PT" dirty="0"/>
              <a:t> </a:t>
            </a:r>
            <a:r>
              <a:rPr lang="pt-PT" dirty="0" err="1"/>
              <a:t>dapibus</a:t>
            </a:r>
            <a:r>
              <a:rPr lang="pt-PT" dirty="0"/>
              <a:t> </a:t>
            </a:r>
            <a:r>
              <a:rPr lang="pt-PT" dirty="0" err="1"/>
              <a:t>enim</a:t>
            </a:r>
            <a:r>
              <a:rPr lang="pt-PT" dirty="0"/>
              <a:t> </a:t>
            </a:r>
            <a:r>
              <a:rPr lang="pt-PT" dirty="0" err="1"/>
              <a:t>turpis</a:t>
            </a:r>
            <a:r>
              <a:rPr lang="pt-PT" dirty="0"/>
              <a:t>. </a:t>
            </a:r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82" hasCustomPrompt="1"/>
          </p:nvPr>
        </p:nvSpPr>
        <p:spPr>
          <a:xfrm>
            <a:off x="4427803" y="3076575"/>
            <a:ext cx="3336395" cy="378142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Building</a:t>
            </a:r>
            <a:r>
              <a:rPr lang="pt-PT" dirty="0"/>
              <a:t> </a:t>
            </a:r>
            <a:r>
              <a:rPr lang="pt-PT" dirty="0" err="1"/>
              <a:t>Block</a:t>
            </a:r>
            <a:r>
              <a:rPr lang="pt-PT" dirty="0"/>
              <a:t> </a:t>
            </a:r>
            <a:r>
              <a:rPr lang="pt-PT" dirty="0" err="1"/>
              <a:t>illustration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83" hasCustomPrompt="1"/>
          </p:nvPr>
        </p:nvSpPr>
        <p:spPr>
          <a:xfrm>
            <a:off x="9277561" y="2513996"/>
            <a:ext cx="2506683" cy="269553"/>
          </a:xfrm>
        </p:spPr>
        <p:txBody>
          <a:bodyPr>
            <a:noAutofit/>
          </a:bodyPr>
          <a:lstStyle>
            <a:lvl1pPr marL="0" indent="0" algn="l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Position</a:t>
            </a:r>
            <a:endParaRPr lang="pt-PT" dirty="0"/>
          </a:p>
        </p:txBody>
      </p:sp>
      <p:sp>
        <p:nvSpPr>
          <p:cNvPr id="17" name="Text Placeholder 29"/>
          <p:cNvSpPr>
            <a:spLocks noGrp="1"/>
          </p:cNvSpPr>
          <p:nvPr>
            <p:ph type="body" sz="quarter" idx="84" hasCustomPrompt="1"/>
          </p:nvPr>
        </p:nvSpPr>
        <p:spPr>
          <a:xfrm>
            <a:off x="9277561" y="2244443"/>
            <a:ext cx="2506683" cy="269553"/>
          </a:xfrm>
        </p:spPr>
        <p:txBody>
          <a:bodyPr>
            <a:noAutofit/>
          </a:bodyPr>
          <a:lstStyle>
            <a:lvl1pPr marL="0" indent="0" algn="l">
              <a:buNone/>
              <a:defRPr sz="1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Surname</a:t>
            </a:r>
            <a:endParaRPr lang="pt-PT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20" name="Picture Placeholder 12"/>
          <p:cNvSpPr>
            <a:spLocks noGrp="1" noChangeAspect="1"/>
          </p:cNvSpPr>
          <p:nvPr>
            <p:ph type="pic" sz="quarter" idx="77" hasCustomPrompt="1"/>
          </p:nvPr>
        </p:nvSpPr>
        <p:spPr>
          <a:xfrm>
            <a:off x="7891378" y="1943200"/>
            <a:ext cx="1276096" cy="1276096"/>
          </a:xfrm>
          <a:prstGeom prst="ellipse">
            <a:avLst/>
          </a:prstGeom>
          <a:solidFill>
            <a:schemeClr val="accent6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pt-PT" dirty="0"/>
              <a:t>Picture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34332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232164" y="4778407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Building</a:t>
            </a:r>
            <a:r>
              <a:rPr lang="pt-PT" dirty="0"/>
              <a:t> </a:t>
            </a:r>
            <a:r>
              <a:rPr lang="pt-PT" dirty="0" err="1"/>
              <a:t>Block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1232163" y="5124450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232163" y="1743075"/>
            <a:ext cx="3336395" cy="287635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Building</a:t>
            </a:r>
            <a:r>
              <a:rPr lang="pt-PT" dirty="0"/>
              <a:t> </a:t>
            </a:r>
            <a:r>
              <a:rPr lang="pt-PT" dirty="0" err="1"/>
              <a:t>Block</a:t>
            </a:r>
            <a:r>
              <a:rPr lang="pt-PT" dirty="0"/>
              <a:t> </a:t>
            </a:r>
            <a:r>
              <a:rPr lang="pt-PT" dirty="0" err="1"/>
              <a:t>illustration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4905376" y="1743075"/>
            <a:ext cx="6448424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4905376" y="2052424"/>
            <a:ext cx="6448424" cy="80507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4905376" y="3371850"/>
            <a:ext cx="6448424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4905376" y="3681199"/>
            <a:ext cx="6448424" cy="80507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4905376" y="5048250"/>
            <a:ext cx="6448424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4905376" y="5357599"/>
            <a:ext cx="6448424" cy="80507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52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0437401" y="6224481"/>
            <a:ext cx="637374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269753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232164" y="4826032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Building</a:t>
            </a:r>
            <a:r>
              <a:rPr lang="pt-PT" dirty="0"/>
              <a:t> </a:t>
            </a:r>
            <a:r>
              <a:rPr lang="pt-PT" dirty="0" err="1"/>
              <a:t>Block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1232163" y="5172075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232163" y="1790700"/>
            <a:ext cx="3336395" cy="287635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Building</a:t>
            </a:r>
            <a:r>
              <a:rPr lang="pt-PT" dirty="0"/>
              <a:t> </a:t>
            </a:r>
            <a:r>
              <a:rPr lang="pt-PT" dirty="0" err="1"/>
              <a:t>Block</a:t>
            </a:r>
            <a:r>
              <a:rPr lang="pt-PT" dirty="0"/>
              <a:t> </a:t>
            </a:r>
            <a:r>
              <a:rPr lang="pt-PT" dirty="0" err="1"/>
              <a:t>illustration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5322755" y="2819398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5322755" y="3128747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</a:t>
            </a:r>
          </a:p>
        </p:txBody>
      </p:sp>
      <p:sp>
        <p:nvSpPr>
          <p:cNvPr id="9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8715376" y="2819398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8715376" y="3128747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</a:t>
            </a:r>
          </a:p>
        </p:txBody>
      </p:sp>
      <p:sp>
        <p:nvSpPr>
          <p:cNvPr id="11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5322755" y="5129106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5322755" y="5438455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</a:t>
            </a:r>
          </a:p>
        </p:txBody>
      </p:sp>
      <p:sp>
        <p:nvSpPr>
          <p:cNvPr id="13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8715376" y="5129106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4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8715376" y="5438455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</a:t>
            </a:r>
          </a:p>
        </p:txBody>
      </p:sp>
      <p:sp>
        <p:nvSpPr>
          <p:cNvPr id="15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6210723" y="1785808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16" name="Text Placeholder 12"/>
          <p:cNvSpPr>
            <a:spLocks noGrp="1" noChangeAspect="1"/>
          </p:cNvSpPr>
          <p:nvPr>
            <p:ph type="body" sz="quarter" idx="88" hasCustomPrompt="1"/>
          </p:nvPr>
        </p:nvSpPr>
        <p:spPr>
          <a:xfrm>
            <a:off x="6210723" y="4124033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17" name="Text Placeholder 12"/>
          <p:cNvSpPr>
            <a:spLocks noGrp="1" noChangeAspect="1"/>
          </p:cNvSpPr>
          <p:nvPr>
            <p:ph type="body" sz="quarter" idx="89" hasCustomPrompt="1"/>
          </p:nvPr>
        </p:nvSpPr>
        <p:spPr>
          <a:xfrm>
            <a:off x="9603344" y="4124033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18" name="Text Placeholder 12"/>
          <p:cNvSpPr>
            <a:spLocks noGrp="1" noChangeAspect="1"/>
          </p:cNvSpPr>
          <p:nvPr>
            <p:ph type="body" sz="quarter" idx="90" hasCustomPrompt="1"/>
          </p:nvPr>
        </p:nvSpPr>
        <p:spPr>
          <a:xfrm>
            <a:off x="9603344" y="1794787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20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0437401" y="6224481"/>
            <a:ext cx="637374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3" name="Straight Connector 22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9483985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885950" y="1738884"/>
            <a:ext cx="2506683" cy="2377153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Building</a:t>
            </a:r>
            <a:r>
              <a:rPr lang="pt-PT" dirty="0"/>
              <a:t> </a:t>
            </a:r>
            <a:r>
              <a:rPr lang="pt-PT" dirty="0" err="1"/>
              <a:t>Block</a:t>
            </a:r>
            <a:r>
              <a:rPr lang="pt-PT" dirty="0"/>
              <a:t> </a:t>
            </a:r>
            <a:r>
              <a:rPr lang="pt-PT" dirty="0" err="1"/>
              <a:t>illustration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-122532" y="4116037"/>
            <a:ext cx="12437065" cy="19992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200"/>
          </a:p>
        </p:txBody>
      </p:sp>
      <p:sp>
        <p:nvSpPr>
          <p:cNvPr id="8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6161510" y="2455264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Building</a:t>
            </a:r>
            <a:r>
              <a:rPr lang="pt-PT" dirty="0"/>
              <a:t> </a:t>
            </a:r>
            <a:r>
              <a:rPr lang="pt-PT" dirty="0" err="1"/>
              <a:t>Block</a:t>
            </a:r>
            <a:r>
              <a:rPr lang="pt-PT" dirty="0"/>
              <a:t> </a:t>
            </a:r>
            <a:r>
              <a:rPr lang="pt-PT" dirty="0" err="1"/>
              <a:t>name</a:t>
            </a:r>
            <a:endParaRPr lang="pt-PT" dirty="0"/>
          </a:p>
        </p:txBody>
      </p:sp>
      <p:sp>
        <p:nvSpPr>
          <p:cNvPr id="9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6161509" y="2744157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accent4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10" name="Text Placeholder 29"/>
          <p:cNvSpPr>
            <a:spLocks noGrp="1"/>
          </p:cNvSpPr>
          <p:nvPr>
            <p:ph type="body" sz="quarter" idx="82" hasCustomPrompt="1"/>
          </p:nvPr>
        </p:nvSpPr>
        <p:spPr>
          <a:xfrm>
            <a:off x="839789" y="5059251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1" name="Text Placeholder 29"/>
          <p:cNvSpPr>
            <a:spLocks noGrp="1"/>
          </p:cNvSpPr>
          <p:nvPr>
            <p:ph type="body" sz="quarter" idx="83" hasCustomPrompt="1"/>
          </p:nvPr>
        </p:nvSpPr>
        <p:spPr>
          <a:xfrm>
            <a:off x="839788" y="5348144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12" name="Text Placeholder 29"/>
          <p:cNvSpPr>
            <a:spLocks noGrp="1"/>
          </p:cNvSpPr>
          <p:nvPr>
            <p:ph type="body" sz="quarter" idx="84" hasCustomPrompt="1"/>
          </p:nvPr>
        </p:nvSpPr>
        <p:spPr>
          <a:xfrm>
            <a:off x="3506789" y="5040201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3" name="Text Placeholder 29"/>
          <p:cNvSpPr>
            <a:spLocks noGrp="1"/>
          </p:cNvSpPr>
          <p:nvPr>
            <p:ph type="body" sz="quarter" idx="85" hasCustomPrompt="1"/>
          </p:nvPr>
        </p:nvSpPr>
        <p:spPr>
          <a:xfrm>
            <a:off x="3506788" y="5329094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86" hasCustomPrompt="1"/>
          </p:nvPr>
        </p:nvSpPr>
        <p:spPr>
          <a:xfrm>
            <a:off x="6175375" y="5040201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87" hasCustomPrompt="1"/>
          </p:nvPr>
        </p:nvSpPr>
        <p:spPr>
          <a:xfrm>
            <a:off x="6175374" y="5329094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88" hasCustomPrompt="1"/>
          </p:nvPr>
        </p:nvSpPr>
        <p:spPr>
          <a:xfrm>
            <a:off x="8839196" y="5040201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17" name="Text Placeholder 29"/>
          <p:cNvSpPr>
            <a:spLocks noGrp="1"/>
          </p:cNvSpPr>
          <p:nvPr>
            <p:ph type="body" sz="quarter" idx="89" hasCustomPrompt="1"/>
          </p:nvPr>
        </p:nvSpPr>
        <p:spPr>
          <a:xfrm>
            <a:off x="8839195" y="5329094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</a:t>
            </a:r>
          </a:p>
        </p:txBody>
      </p:sp>
      <p:sp>
        <p:nvSpPr>
          <p:cNvPr id="18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1736729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19" name="Text Placeholder 12"/>
          <p:cNvSpPr>
            <a:spLocks noGrp="1" noChangeAspect="1"/>
          </p:cNvSpPr>
          <p:nvPr>
            <p:ph type="body" sz="quarter" idx="90" hasCustomPrompt="1"/>
          </p:nvPr>
        </p:nvSpPr>
        <p:spPr>
          <a:xfrm>
            <a:off x="4403729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91" hasCustomPrompt="1"/>
          </p:nvPr>
        </p:nvSpPr>
        <p:spPr>
          <a:xfrm>
            <a:off x="7066910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92" hasCustomPrompt="1"/>
          </p:nvPr>
        </p:nvSpPr>
        <p:spPr>
          <a:xfrm>
            <a:off x="9736136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cxnSp>
        <p:nvCxnSpPr>
          <p:cNvPr id="24" name="Straight Connector 23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064039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6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971550" y="1771650"/>
            <a:ext cx="4086225" cy="21145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4514850"/>
            <a:ext cx="12192000" cy="2343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5837104" y="2259656"/>
            <a:ext cx="5516695" cy="365995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5837104" y="2628900"/>
            <a:ext cx="5516695" cy="95250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1782763" y="5192858"/>
            <a:ext cx="2293937" cy="302475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4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1782763" y="5501767"/>
            <a:ext cx="2293937" cy="58470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ut. </a:t>
            </a:r>
          </a:p>
        </p:txBody>
      </p:sp>
      <p:sp>
        <p:nvSpPr>
          <p:cNvPr id="49" name="Text Placeholder 25"/>
          <p:cNvSpPr>
            <a:spLocks noGrp="1"/>
          </p:cNvSpPr>
          <p:nvPr>
            <p:ph type="body" sz="quarter" idx="46" hasCustomPrompt="1"/>
          </p:nvPr>
        </p:nvSpPr>
        <p:spPr>
          <a:xfrm>
            <a:off x="5707063" y="5192858"/>
            <a:ext cx="2293937" cy="302475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0" name="Text Placeholder 25"/>
          <p:cNvSpPr>
            <a:spLocks noGrp="1"/>
          </p:cNvSpPr>
          <p:nvPr>
            <p:ph type="body" sz="quarter" idx="47" hasCustomPrompt="1"/>
          </p:nvPr>
        </p:nvSpPr>
        <p:spPr>
          <a:xfrm>
            <a:off x="5707063" y="5501767"/>
            <a:ext cx="2293937" cy="58470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ut. </a:t>
            </a:r>
          </a:p>
        </p:txBody>
      </p:sp>
      <p:sp>
        <p:nvSpPr>
          <p:cNvPr id="51" name="Text Placeholder 25"/>
          <p:cNvSpPr>
            <a:spLocks noGrp="1"/>
          </p:cNvSpPr>
          <p:nvPr>
            <p:ph type="body" sz="quarter" idx="48" hasCustomPrompt="1"/>
          </p:nvPr>
        </p:nvSpPr>
        <p:spPr>
          <a:xfrm>
            <a:off x="9574213" y="5192858"/>
            <a:ext cx="2293937" cy="302475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2" name="Text Placeholder 25"/>
          <p:cNvSpPr>
            <a:spLocks noGrp="1"/>
          </p:cNvSpPr>
          <p:nvPr>
            <p:ph type="body" sz="quarter" idx="49" hasCustomPrompt="1"/>
          </p:nvPr>
        </p:nvSpPr>
        <p:spPr>
          <a:xfrm>
            <a:off x="9574213" y="5501767"/>
            <a:ext cx="2293937" cy="58470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ut. </a:t>
            </a:r>
          </a:p>
        </p:txBody>
      </p:sp>
      <p:sp>
        <p:nvSpPr>
          <p:cNvPr id="53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877404" y="5232062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54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4790117" y="5232062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55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8665204" y="5225712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56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8200" y="1641983"/>
            <a:ext cx="4322439" cy="3176291"/>
          </a:xfrm>
          <a:prstGeom prst="rect">
            <a:avLst/>
          </a:prstGeom>
        </p:spPr>
      </p:pic>
      <p:sp>
        <p:nvSpPr>
          <p:cNvPr id="22" name="Text Placeholder 25"/>
          <p:cNvSpPr>
            <a:spLocks noGrp="1"/>
          </p:cNvSpPr>
          <p:nvPr>
            <p:ph type="body" sz="quarter" idx="76" hasCustomPrompt="1"/>
          </p:nvPr>
        </p:nvSpPr>
        <p:spPr>
          <a:xfrm>
            <a:off x="1852450" y="2536571"/>
            <a:ext cx="2293937" cy="584708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Fill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screen</a:t>
            </a:r>
            <a:endParaRPr lang="pt-PT" dirty="0"/>
          </a:p>
        </p:txBody>
      </p:sp>
      <p:cxnSp>
        <p:nvCxnSpPr>
          <p:cNvPr id="24" name="Straight Connector 23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68893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noProof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119189" y="3607143"/>
            <a:ext cx="4692321" cy="602194"/>
          </a:xfrm>
        </p:spPr>
        <p:txBody>
          <a:bodyPr wrap="square" lIns="0" tIns="0" rIns="0" bIns="0" anchor="t">
            <a:noAutofit/>
          </a:bodyPr>
          <a:lstStyle>
            <a:lvl1pPr marL="0" indent="0">
              <a:buNone/>
              <a:defRPr sz="54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r>
              <a:rPr lang="pt-PT"/>
              <a:t> 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140968" y="4453502"/>
            <a:ext cx="4670541" cy="235449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.</a:t>
            </a:r>
          </a:p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40618368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514850"/>
            <a:ext cx="12192000" cy="2343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22" name="Rounded Rectangle 21"/>
          <p:cNvSpPr/>
          <p:nvPr userDrawn="1"/>
        </p:nvSpPr>
        <p:spPr>
          <a:xfrm>
            <a:off x="917211" y="2010935"/>
            <a:ext cx="2186149" cy="4046965"/>
          </a:xfrm>
          <a:prstGeom prst="roundRect">
            <a:avLst>
              <a:gd name="adj" fmla="val 109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3760654" y="1897499"/>
            <a:ext cx="7593146" cy="365995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3760654" y="2269189"/>
            <a:ext cx="7593146" cy="86453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</a:p>
        </p:txBody>
      </p:sp>
      <p:sp>
        <p:nvSpPr>
          <p:cNvPr id="27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3835498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8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5519042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29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7202586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30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8886130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31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10569673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Icon here</a:t>
            </a:r>
            <a:endParaRPr lang="pt-PT" dirty="0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3571127" y="4194364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3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5254671" y="4194364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6938215" y="4194364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8621759" y="4194364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10305302" y="4194364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3881009" y="4937398"/>
            <a:ext cx="7593146" cy="86453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4"/>
                </a:solidFill>
              </a:defRPr>
            </a:lvl1pPr>
          </a:lstStyle>
          <a:p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 Ut </a:t>
            </a:r>
            <a:r>
              <a:rPr lang="pt-PT" dirty="0" err="1"/>
              <a:t>enim</a:t>
            </a:r>
            <a:r>
              <a:rPr lang="pt-PT" dirty="0"/>
              <a:t> ad </a:t>
            </a:r>
            <a:r>
              <a:rPr lang="pt-PT" dirty="0" err="1"/>
              <a:t>minim</a:t>
            </a:r>
            <a:r>
              <a:rPr lang="pt-PT" dirty="0"/>
              <a:t> </a:t>
            </a:r>
            <a:r>
              <a:rPr lang="pt-PT" dirty="0" err="1"/>
              <a:t>veniam</a:t>
            </a:r>
            <a:r>
              <a:rPr lang="pt-PT" dirty="0"/>
              <a:t>, quis </a:t>
            </a:r>
            <a:r>
              <a:rPr lang="pt-PT" dirty="0" err="1"/>
              <a:t>nostrud</a:t>
            </a:r>
            <a:r>
              <a:rPr lang="pt-PT" dirty="0"/>
              <a:t> </a:t>
            </a:r>
            <a:r>
              <a:rPr lang="pt-PT" dirty="0" err="1"/>
              <a:t>exercitation</a:t>
            </a:r>
            <a:r>
              <a:rPr lang="pt-PT" dirty="0"/>
              <a:t> </a:t>
            </a:r>
            <a:r>
              <a:rPr lang="pt-PT" dirty="0" err="1"/>
              <a:t>ullamco</a:t>
            </a:r>
            <a:r>
              <a:rPr lang="pt-PT" dirty="0"/>
              <a:t> </a:t>
            </a:r>
            <a:r>
              <a:rPr lang="pt-PT" dirty="0" err="1"/>
              <a:t>laboris</a:t>
            </a:r>
            <a:r>
              <a:rPr lang="pt-PT" dirty="0"/>
              <a:t> </a:t>
            </a:r>
            <a:r>
              <a:rPr lang="pt-PT" dirty="0" err="1"/>
              <a:t>nisi</a:t>
            </a:r>
            <a:r>
              <a:rPr lang="pt-PT" dirty="0"/>
              <a:t> ut </a:t>
            </a:r>
            <a:r>
              <a:rPr lang="pt-PT" dirty="0" err="1"/>
              <a:t>aliquip</a:t>
            </a:r>
            <a:r>
              <a:rPr lang="pt-PT" dirty="0"/>
              <a:t> </a:t>
            </a:r>
            <a:r>
              <a:rPr lang="pt-PT" dirty="0" err="1"/>
              <a:t>ex</a:t>
            </a:r>
            <a:r>
              <a:rPr lang="pt-PT" dirty="0"/>
              <a:t> </a:t>
            </a:r>
            <a:r>
              <a:rPr lang="pt-PT" dirty="0" err="1"/>
              <a:t>ea</a:t>
            </a:r>
            <a:r>
              <a:rPr lang="pt-PT" dirty="0"/>
              <a:t> </a:t>
            </a:r>
            <a:r>
              <a:rPr lang="pt-PT" dirty="0" err="1"/>
              <a:t>commodo</a:t>
            </a:r>
            <a:r>
              <a:rPr lang="pt-PT" dirty="0"/>
              <a:t> </a:t>
            </a:r>
            <a:r>
              <a:rPr lang="pt-PT" dirty="0" err="1"/>
              <a:t>consequat</a:t>
            </a:r>
            <a:r>
              <a:rPr lang="pt-PT" dirty="0"/>
              <a:t>. </a:t>
            </a:r>
            <a:r>
              <a:rPr lang="pt-PT" dirty="0" err="1"/>
              <a:t>Duis</a:t>
            </a:r>
            <a:r>
              <a:rPr lang="pt-PT" dirty="0"/>
              <a:t> </a:t>
            </a:r>
            <a:r>
              <a:rPr lang="pt-PT" dirty="0" err="1"/>
              <a:t>aute</a:t>
            </a:r>
            <a:r>
              <a:rPr lang="pt-PT" dirty="0"/>
              <a:t> </a:t>
            </a:r>
            <a:r>
              <a:rPr lang="pt-PT" dirty="0" err="1"/>
              <a:t>irure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in </a:t>
            </a:r>
            <a:r>
              <a:rPr lang="pt-PT" dirty="0" err="1"/>
              <a:t>reprehenderit</a:t>
            </a:r>
            <a:r>
              <a:rPr lang="pt-PT" dirty="0"/>
              <a:t> in </a:t>
            </a:r>
            <a:r>
              <a:rPr lang="pt-PT" dirty="0" err="1"/>
              <a:t>voluptate</a:t>
            </a:r>
            <a:r>
              <a:rPr lang="pt-PT" dirty="0"/>
              <a:t> </a:t>
            </a:r>
            <a:r>
              <a:rPr lang="pt-PT" dirty="0" err="1"/>
              <a:t>velit</a:t>
            </a:r>
            <a:r>
              <a:rPr lang="pt-PT" dirty="0"/>
              <a:t> esse </a:t>
            </a:r>
            <a:r>
              <a:rPr lang="pt-PT" dirty="0" err="1"/>
              <a:t>cillum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eu </a:t>
            </a:r>
            <a:r>
              <a:rPr lang="pt-PT" dirty="0" err="1"/>
              <a:t>fugiat</a:t>
            </a:r>
            <a:r>
              <a:rPr lang="pt-PT" dirty="0"/>
              <a:t> </a:t>
            </a:r>
            <a:r>
              <a:rPr lang="pt-PT" dirty="0" err="1"/>
              <a:t>nulla</a:t>
            </a:r>
            <a:r>
              <a:rPr lang="pt-PT" dirty="0"/>
              <a:t> </a:t>
            </a:r>
            <a:r>
              <a:rPr lang="pt-PT" dirty="0" err="1"/>
              <a:t>pariatur</a:t>
            </a:r>
            <a:r>
              <a:rPr lang="pt-PT" dirty="0"/>
              <a:t>. </a:t>
            </a:r>
          </a:p>
        </p:txBody>
      </p:sp>
      <p:sp>
        <p:nvSpPr>
          <p:cNvPr id="3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pic>
        <p:nvPicPr>
          <p:cNvPr id="25" name="Picture 32" descr="Picture 3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0B4876"/>
              </a:clrFrom>
              <a:clrTo>
                <a:srgbClr val="0B487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9788" y="1897499"/>
            <a:ext cx="2323376" cy="425828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1354042" y="3747144"/>
            <a:ext cx="1294867" cy="584708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/>
              <a:t>Fill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screen</a:t>
            </a:r>
            <a:endParaRPr lang="pt-PT" dirty="0"/>
          </a:p>
        </p:txBody>
      </p:sp>
      <p:cxnSp>
        <p:nvCxnSpPr>
          <p:cNvPr id="26" name="Straight Connector 25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0347762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838200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Surname</a:t>
            </a:r>
            <a:endParaRPr lang="pt-PT" dirty="0"/>
          </a:p>
        </p:txBody>
      </p:sp>
      <p:sp>
        <p:nvSpPr>
          <p:cNvPr id="13" name="Picture Placeholder 12"/>
          <p:cNvSpPr>
            <a:spLocks noGrp="1" noChangeAspect="1"/>
          </p:cNvSpPr>
          <p:nvPr>
            <p:ph type="pic" sz="quarter" idx="77" hasCustomPrompt="1"/>
          </p:nvPr>
        </p:nvSpPr>
        <p:spPr>
          <a:xfrm>
            <a:off x="1097728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accent6"/>
                </a:solidFill>
              </a:defRPr>
            </a:lvl1pPr>
          </a:lstStyle>
          <a:p>
            <a:r>
              <a:rPr lang="pt-PT" dirty="0"/>
              <a:t>Picture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14" name="Picture Placeholder 12"/>
          <p:cNvSpPr>
            <a:spLocks noGrp="1" noChangeAspect="1"/>
          </p:cNvSpPr>
          <p:nvPr>
            <p:ph type="pic" sz="quarter" idx="78" hasCustomPrompt="1"/>
          </p:nvPr>
        </p:nvSpPr>
        <p:spPr>
          <a:xfrm>
            <a:off x="9206441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accent6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Picture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15" name="Picture Placeholder 12"/>
          <p:cNvSpPr>
            <a:spLocks noGrp="1" noChangeAspect="1"/>
          </p:cNvSpPr>
          <p:nvPr>
            <p:ph type="pic" sz="quarter" idx="79" hasCustomPrompt="1"/>
          </p:nvPr>
        </p:nvSpPr>
        <p:spPr>
          <a:xfrm>
            <a:off x="3800632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accent6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Picture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16" name="Picture Placeholder 12"/>
          <p:cNvSpPr>
            <a:spLocks noGrp="1" noChangeAspect="1"/>
          </p:cNvSpPr>
          <p:nvPr>
            <p:ph type="pic" sz="quarter" idx="80" hasCustomPrompt="1"/>
          </p:nvPr>
        </p:nvSpPr>
        <p:spPr>
          <a:xfrm>
            <a:off x="6503536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accent6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Picture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17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838200" y="4199933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dirty="0"/>
              <a:t>Role</a:t>
            </a:r>
          </a:p>
        </p:txBody>
      </p:sp>
      <p:sp>
        <p:nvSpPr>
          <p:cNvPr id="18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3543300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Surname</a:t>
            </a:r>
            <a:endParaRPr lang="pt-PT" dirty="0"/>
          </a:p>
        </p:txBody>
      </p:sp>
      <p:sp>
        <p:nvSpPr>
          <p:cNvPr id="19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3543300" y="4199933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/>
              <a:t>Role</a:t>
            </a:r>
          </a:p>
        </p:txBody>
      </p:sp>
      <p:sp>
        <p:nvSpPr>
          <p:cNvPr id="20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6217786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Surname</a:t>
            </a:r>
            <a:endParaRPr lang="pt-PT" dirty="0"/>
          </a:p>
        </p:txBody>
      </p:sp>
      <p:sp>
        <p:nvSpPr>
          <p:cNvPr id="21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6217786" y="4199933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pt-PT" dirty="0"/>
              <a:t>Role</a:t>
            </a:r>
          </a:p>
        </p:txBody>
      </p:sp>
      <p:sp>
        <p:nvSpPr>
          <p:cNvPr id="22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8918784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Surname</a:t>
            </a:r>
            <a:endParaRPr lang="pt-PT" dirty="0"/>
          </a:p>
        </p:txBody>
      </p:sp>
      <p:sp>
        <p:nvSpPr>
          <p:cNvPr id="23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8918784" y="4199933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dirty="0"/>
              <a:t>Role</a:t>
            </a:r>
          </a:p>
        </p:txBody>
      </p:sp>
      <p:sp>
        <p:nvSpPr>
          <p:cNvPr id="24" name="Text Placeholder 25"/>
          <p:cNvSpPr>
            <a:spLocks noGrp="1"/>
          </p:cNvSpPr>
          <p:nvPr>
            <p:ph type="body" sz="quarter" idx="88" hasCustomPrompt="1"/>
          </p:nvPr>
        </p:nvSpPr>
        <p:spPr>
          <a:xfrm>
            <a:off x="838200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</a:t>
            </a:r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89" hasCustomPrompt="1"/>
          </p:nvPr>
        </p:nvSpPr>
        <p:spPr>
          <a:xfrm>
            <a:off x="3531728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90" hasCustomPrompt="1"/>
          </p:nvPr>
        </p:nvSpPr>
        <p:spPr>
          <a:xfrm>
            <a:off x="6225256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91" hasCustomPrompt="1"/>
          </p:nvPr>
        </p:nvSpPr>
        <p:spPr>
          <a:xfrm>
            <a:off x="8918783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, </a:t>
            </a:r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 </a:t>
            </a:r>
            <a:r>
              <a:rPr lang="pt-PT" dirty="0" err="1"/>
              <a:t>tempor</a:t>
            </a:r>
            <a:r>
              <a:rPr lang="pt-PT" dirty="0"/>
              <a:t> </a:t>
            </a:r>
            <a:r>
              <a:rPr lang="pt-PT" dirty="0" err="1"/>
              <a:t>incididunt</a:t>
            </a:r>
            <a:r>
              <a:rPr lang="pt-PT" dirty="0"/>
              <a:t> ut labore </a:t>
            </a:r>
            <a:r>
              <a:rPr lang="pt-PT" dirty="0" err="1"/>
              <a:t>et</a:t>
            </a:r>
            <a:r>
              <a:rPr lang="pt-PT" dirty="0"/>
              <a:t> </a:t>
            </a:r>
            <a:r>
              <a:rPr lang="pt-PT" dirty="0" err="1"/>
              <a:t>dolore</a:t>
            </a:r>
            <a:r>
              <a:rPr lang="pt-PT" dirty="0"/>
              <a:t> magna </a:t>
            </a:r>
            <a:r>
              <a:rPr lang="pt-PT" dirty="0" err="1"/>
              <a:t>aliqua</a:t>
            </a:r>
            <a:r>
              <a:rPr lang="pt-PT" dirty="0"/>
              <a:t>.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0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cxnSp>
        <p:nvCxnSpPr>
          <p:cNvPr id="30" name="Straight Connector 2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133793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tac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et_ready.png" descr="get_ready.png"/>
          <p:cNvPicPr>
            <a:picLocks noChangeAspect="1"/>
          </p:cNvPicPr>
          <p:nvPr userDrawn="1"/>
        </p:nvPicPr>
        <p:blipFill rotWithShape="1">
          <a:blip r:embed="rId2"/>
          <a:srcRect l="2380" t="33810" r="4707" b="10673"/>
          <a:stretch/>
        </p:blipFill>
        <p:spPr>
          <a:xfrm>
            <a:off x="-14514" y="2757714"/>
            <a:ext cx="12221028" cy="4107544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3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9788" y="1341439"/>
            <a:ext cx="9052785" cy="698376"/>
          </a:xfrm>
        </p:spPr>
        <p:txBody>
          <a:bodyPr>
            <a:noAutofit/>
          </a:bodyPr>
          <a:lstStyle>
            <a:lvl1pPr marL="0" indent="0" algn="l">
              <a:buNone/>
              <a:defRPr sz="50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endParaRPr lang="pt-PT" dirty="0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22" hasCustomPrompt="1"/>
          </p:nvPr>
        </p:nvSpPr>
        <p:spPr>
          <a:xfrm>
            <a:off x="839789" y="2256285"/>
            <a:ext cx="6869306" cy="1172715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900" b="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Lorem</a:t>
            </a:r>
            <a:r>
              <a:rPr lang="pt-PT" dirty="0"/>
              <a:t> </a:t>
            </a:r>
            <a:r>
              <a:rPr lang="pt-PT" dirty="0" err="1"/>
              <a:t>ipsum</a:t>
            </a:r>
            <a:r>
              <a:rPr lang="pt-PT" dirty="0"/>
              <a:t> </a:t>
            </a:r>
            <a:r>
              <a:rPr lang="pt-PT" dirty="0" err="1"/>
              <a:t>dolor</a:t>
            </a:r>
            <a:r>
              <a:rPr lang="pt-PT" dirty="0"/>
              <a:t> </a:t>
            </a:r>
            <a:r>
              <a:rPr lang="pt-PT" dirty="0" err="1"/>
              <a:t>sit</a:t>
            </a:r>
            <a:r>
              <a:rPr lang="pt-PT" dirty="0"/>
              <a:t> </a:t>
            </a:r>
            <a:r>
              <a:rPr lang="pt-PT" dirty="0" err="1"/>
              <a:t>amet</a:t>
            </a:r>
            <a:r>
              <a:rPr lang="pt-PT" dirty="0"/>
              <a:t>!</a:t>
            </a:r>
          </a:p>
          <a:p>
            <a:pPr lvl="0"/>
            <a:r>
              <a:rPr lang="pt-PT" dirty="0" err="1"/>
              <a:t>Consectetur</a:t>
            </a:r>
            <a:r>
              <a:rPr lang="pt-PT" dirty="0"/>
              <a:t> </a:t>
            </a:r>
            <a:r>
              <a:rPr lang="pt-PT" dirty="0" err="1"/>
              <a:t>adipiscing</a:t>
            </a:r>
            <a:r>
              <a:rPr lang="pt-PT" dirty="0"/>
              <a:t> </a:t>
            </a:r>
            <a:r>
              <a:rPr lang="pt-PT" dirty="0" err="1"/>
              <a:t>elit</a:t>
            </a:r>
            <a:r>
              <a:rPr lang="pt-PT" dirty="0"/>
              <a:t>, </a:t>
            </a:r>
            <a:r>
              <a:rPr lang="pt-PT" dirty="0" err="1"/>
              <a:t>sed</a:t>
            </a:r>
            <a:r>
              <a:rPr lang="pt-PT" dirty="0"/>
              <a:t> do </a:t>
            </a:r>
            <a:r>
              <a:rPr lang="pt-PT" dirty="0" err="1"/>
              <a:t>eiusmod</a:t>
            </a:r>
            <a:r>
              <a:rPr lang="pt-PT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95058065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tac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et_ready.png" descr="get_ready.png"/>
          <p:cNvPicPr>
            <a:picLocks noChangeAspect="1"/>
          </p:cNvPicPr>
          <p:nvPr userDrawn="1"/>
        </p:nvPicPr>
        <p:blipFill rotWithShape="1">
          <a:blip r:embed="rId2"/>
          <a:srcRect l="2380" t="33810" r="4707" b="10673"/>
          <a:stretch/>
        </p:blipFill>
        <p:spPr>
          <a:xfrm>
            <a:off x="-29028" y="2795133"/>
            <a:ext cx="12221028" cy="4107544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Rectangle 22"/>
          <p:cNvSpPr/>
          <p:nvPr userDrawn="1"/>
        </p:nvSpPr>
        <p:spPr>
          <a:xfrm>
            <a:off x="956170" y="4348738"/>
            <a:ext cx="1449408" cy="3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2"/>
            <a:ext cx="701038" cy="486183"/>
          </a:xfrm>
          <a:blipFill>
            <a:blip r:embed="rId3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dirty="0"/>
              <a:t> </a:t>
            </a:r>
          </a:p>
        </p:txBody>
      </p:sp>
      <p:sp>
        <p:nvSpPr>
          <p:cNvPr id="8" name="Rectangle 11"/>
          <p:cNvSpPr txBox="1"/>
          <p:nvPr userDrawn="1"/>
        </p:nvSpPr>
        <p:spPr>
          <a:xfrm>
            <a:off x="892928" y="4077558"/>
            <a:ext cx="4407173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88900" tIns="88900" rIns="88900" bIns="88900" anchor="ctr">
            <a:spAutoFit/>
          </a:bodyPr>
          <a:lstStyle>
            <a:lvl1pPr>
              <a:lnSpc>
                <a:spcPct val="105999"/>
              </a:lnSpc>
              <a:defRPr sz="1600" b="1">
                <a:solidFill>
                  <a:srgbClr val="183A66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dirty="0"/>
              <a:t>Drop us a line:</a:t>
            </a:r>
          </a:p>
        </p:txBody>
      </p:sp>
      <p:sp>
        <p:nvSpPr>
          <p:cNvPr id="12" name="Rectangle 6"/>
          <p:cNvSpPr txBox="1"/>
          <p:nvPr userDrawn="1"/>
        </p:nvSpPr>
        <p:spPr>
          <a:xfrm>
            <a:off x="847208" y="849642"/>
            <a:ext cx="4407171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88900" tIns="88900" rIns="88900" bIns="88900" anchor="ctr">
            <a:spAutoFit/>
          </a:bodyPr>
          <a:lstStyle>
            <a:lvl1pPr>
              <a:lnSpc>
                <a:spcPct val="105999"/>
              </a:lnSpc>
              <a:defRPr sz="1600" b="1">
                <a:solidFill>
                  <a:srgbClr val="183A66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dirty="0"/>
              <a:t>Find out more about</a:t>
            </a:r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955748" y="1795016"/>
            <a:ext cx="4692332" cy="31374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955748" y="3070145"/>
            <a:ext cx="1392852" cy="3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 err="1">
              <a:latin typeface="EC Square Sans Pro" panose="020B0506040000020004" pitchFamily="34" charset="0"/>
            </a:endParaRPr>
          </a:p>
        </p:txBody>
      </p:sp>
      <p:sp>
        <p:nvSpPr>
          <p:cNvPr id="24" name="Picture Placeholder 12"/>
          <p:cNvSpPr>
            <a:spLocks noGrp="1" noChangeAspect="1"/>
          </p:cNvSpPr>
          <p:nvPr>
            <p:ph type="pic" sz="quarter" idx="77" hasCustomPrompt="1"/>
          </p:nvPr>
        </p:nvSpPr>
        <p:spPr>
          <a:xfrm>
            <a:off x="956170" y="4684377"/>
            <a:ext cx="1160088" cy="1160088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pt-PT" dirty="0"/>
              <a:t>Picture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892928" y="3149815"/>
            <a:ext cx="5043487" cy="309434"/>
          </a:xfrm>
        </p:spPr>
        <p:txBody>
          <a:bodyPr>
            <a:noAutofit/>
          </a:bodyPr>
          <a:lstStyle>
            <a:lvl1pPr marL="0" indent="0">
              <a:buNone/>
              <a:defRPr sz="1600" u="sng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pt-PT" dirty="0" err="1"/>
              <a:t>Add</a:t>
            </a:r>
            <a:r>
              <a:rPr lang="pt-PT" dirty="0"/>
              <a:t> a link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2340628" y="4682617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1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Surname</a:t>
            </a:r>
            <a:endParaRPr lang="pt-PT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2340628" y="4917379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0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Position</a:t>
            </a:r>
            <a:endParaRPr lang="pt-PT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2340628" y="5326235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0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/>
              <a:t>E-mail </a:t>
            </a:r>
            <a:r>
              <a:rPr lang="pt-PT" dirty="0" err="1"/>
              <a:t>adress</a:t>
            </a:r>
            <a:endParaRPr lang="pt-PT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2340628" y="5580338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0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Phone</a:t>
            </a:r>
            <a:r>
              <a:rPr lang="pt-PT" dirty="0"/>
              <a:t> </a:t>
            </a:r>
            <a:r>
              <a:rPr lang="pt-PT" dirty="0" err="1"/>
              <a:t>number</a:t>
            </a:r>
            <a:endParaRPr lang="pt-PT" dirty="0"/>
          </a:p>
        </p:txBody>
      </p:sp>
      <p:sp>
        <p:nvSpPr>
          <p:cNvPr id="17" name="Rectangle 8"/>
          <p:cNvSpPr txBox="1"/>
          <p:nvPr userDrawn="1"/>
        </p:nvSpPr>
        <p:spPr>
          <a:xfrm>
            <a:off x="847208" y="2795133"/>
            <a:ext cx="4042801" cy="43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88900" tIns="88900" rIns="88900" bIns="88900" anchor="ctr">
            <a:spAutoFit/>
          </a:bodyPr>
          <a:lstStyle>
            <a:lvl1pPr>
              <a:lnSpc>
                <a:spcPct val="105999"/>
              </a:lnSpc>
              <a:defRPr sz="1600" b="1">
                <a:solidFill>
                  <a:srgbClr val="183A66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lang="pt-PT" dirty="0" err="1"/>
              <a:t>Click</a:t>
            </a:r>
            <a:r>
              <a:rPr lang="pt-PT" baseline="0" dirty="0"/>
              <a:t> </a:t>
            </a:r>
            <a:r>
              <a:rPr lang="pt-PT" baseline="0" dirty="0" err="1"/>
              <a:t>the</a:t>
            </a:r>
            <a:r>
              <a:rPr lang="pt-PT" baseline="0" dirty="0"/>
              <a:t> link:</a:t>
            </a:r>
            <a:endParaRPr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787854" y="1400559"/>
            <a:ext cx="5043487" cy="501867"/>
          </a:xfrm>
        </p:spPr>
        <p:txBody>
          <a:bodyPr>
            <a:noAutofit/>
          </a:bodyPr>
          <a:lstStyle>
            <a:lvl1pPr marL="0" indent="0">
              <a:buNone/>
              <a:defRPr sz="36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topic’s</a:t>
            </a:r>
            <a:r>
              <a:rPr lang="pt-PT" dirty="0"/>
              <a:t> </a:t>
            </a:r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834310101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Development Slide 9">
  <p:cSld name="1_Content Development Slide 9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7"/>
          <p:cNvSpPr txBox="1">
            <a:spLocks noGrp="1"/>
          </p:cNvSpPr>
          <p:nvPr>
            <p:ph type="sldNum" idx="12"/>
          </p:nvPr>
        </p:nvSpPr>
        <p:spPr>
          <a:xfrm>
            <a:off x="10437401" y="6224481"/>
            <a:ext cx="63737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" name="Google Shape;53;p107"/>
          <p:cNvSpPr txBox="1">
            <a:spLocks noGrp="1"/>
          </p:cNvSpPr>
          <p:nvPr>
            <p:ph type="body" idx="1"/>
          </p:nvPr>
        </p:nvSpPr>
        <p:spPr>
          <a:xfrm>
            <a:off x="11213811" y="6165382"/>
            <a:ext cx="701038" cy="48618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  <a:defRPr sz="17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07"/>
          <p:cNvSpPr txBox="1">
            <a:spLocks noGrp="1"/>
          </p:cNvSpPr>
          <p:nvPr>
            <p:ph type="body" idx="2"/>
          </p:nvPr>
        </p:nvSpPr>
        <p:spPr>
          <a:xfrm>
            <a:off x="1307167" y="867569"/>
            <a:ext cx="9577666" cy="5122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7800"/>
              <a:buNone/>
              <a:defRPr sz="780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55" name="Google Shape;55;p107"/>
          <p:cNvCxnSpPr/>
          <p:nvPr/>
        </p:nvCxnSpPr>
        <p:spPr>
          <a:xfrm>
            <a:off x="685800" y="-16852"/>
            <a:ext cx="0" cy="4737053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248525751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4BBB8-AA21-40CB-9423-C67EA4FF9612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FE66-6BD0-4E18-8AE2-0C24F4660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95068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A89261-27F1-496D-8323-CF8300F9F7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C952E8-59D6-4390-8785-0CDCE00864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95F2EE-DFE6-4AB4-97C0-661A6624A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A8D0-20A1-4664-BB8D-A3BFD5C77222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08426B-2558-480A-8E46-E21C3BDE2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DE1864-5260-4109-A2BF-EAC2E9FD0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B8C9-CBF9-4888-BBBB-8BC473F759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5681047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En blanco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44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8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00"/>
              <a:buFont typeface="Calibri"/>
              <a:buNone/>
              <a:defRPr sz="144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00"/>
              <a:buFont typeface="Calibri"/>
              <a:buNone/>
              <a:defRPr sz="144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00"/>
              <a:buFont typeface="Calibri"/>
              <a:buNone/>
              <a:defRPr sz="144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00"/>
              <a:buFont typeface="Calibri"/>
              <a:buNone/>
              <a:defRPr sz="144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00"/>
              <a:buFont typeface="Calibri"/>
              <a:buNone/>
              <a:defRPr sz="144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00"/>
              <a:buFont typeface="Calibri"/>
              <a:buNone/>
              <a:defRPr sz="144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00"/>
              <a:buFont typeface="Calibri"/>
              <a:buNone/>
              <a:defRPr sz="144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00"/>
              <a:buFont typeface="Calibri"/>
              <a:buNone/>
              <a:defRPr sz="144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00"/>
              <a:buFont typeface="Calibri"/>
              <a:buNone/>
              <a:defRPr sz="144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808988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7812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pt-PT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939634" y="2900698"/>
            <a:ext cx="8312733" cy="452437"/>
          </a:xfrm>
        </p:spPr>
        <p:txBody>
          <a:bodyPr wrap="square" lIns="0" tIns="0" rIns="0" bIns="0">
            <a:noAutofit/>
          </a:bodyPr>
          <a:lstStyle>
            <a:lvl1pPr marL="0" indent="0" algn="ctr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r>
              <a:rPr lang="pt-PT"/>
              <a:t> 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7" hasCustomPrompt="1"/>
          </p:nvPr>
        </p:nvSpPr>
        <p:spPr>
          <a:xfrm flipV="1">
            <a:off x="1939624" y="3700769"/>
            <a:ext cx="8312752" cy="9136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939634" y="4013535"/>
            <a:ext cx="8312733" cy="452437"/>
          </a:xfrm>
        </p:spPr>
        <p:txBody>
          <a:bodyPr wrap="square" lIns="0" tIns="0" rIns="0" bIns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.</a:t>
            </a:r>
          </a:p>
          <a:p>
            <a:pPr lv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76973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79502-8B13-478B-9323-5D90D3347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7B1C9-3DD1-4BE9-B414-39BABC72C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A36E2-7175-4BF6-8691-B83F0912E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8A81D-419A-483D-BDDB-F45DB701B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B22EB-7237-4ED1-AA3D-D20A0474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7172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183262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1219139" y="1877131"/>
            <a:ext cx="491337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2229944"/>
            <a:ext cx="5257800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39788" y="2715360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1219139" y="2759865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39789" y="3112678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39788" y="355671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1219139" y="3601221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839789" y="3963961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63536" y="443765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1242887" y="4482161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839789" y="4825411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9" hasCustomPrompt="1"/>
          </p:nvPr>
        </p:nvSpPr>
        <p:spPr>
          <a:xfrm>
            <a:off x="851344" y="5308669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30" hasCustomPrompt="1"/>
          </p:nvPr>
        </p:nvSpPr>
        <p:spPr>
          <a:xfrm>
            <a:off x="1230695" y="5353174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31" hasCustomPrompt="1"/>
          </p:nvPr>
        </p:nvSpPr>
        <p:spPr>
          <a:xfrm>
            <a:off x="863537" y="5716385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6" name="Title 2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85800" y="-16852"/>
            <a:ext cx="0" cy="1069365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14466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ata 10"/>
          <p:cNvSpPr/>
          <p:nvPr userDrawn="1"/>
        </p:nvSpPr>
        <p:spPr>
          <a:xfrm>
            <a:off x="4478833" y="0"/>
            <a:ext cx="7941277" cy="6858000"/>
          </a:xfrm>
          <a:prstGeom prst="flowChartInputOutpu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4695570" y="1"/>
            <a:ext cx="7941277" cy="6858001"/>
          </a:xfrm>
          <a:prstGeom prst="flowChartInputOutput">
            <a:avLst/>
          </a:prstGeo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43467" y="1824617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1222817" y="1869122"/>
            <a:ext cx="491337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878392" y="2229944"/>
            <a:ext cx="5257800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43467" y="2695630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1222818" y="2740135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43468" y="3100957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43467" y="3566643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1222818" y="3611148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843468" y="3963961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43467" y="443765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1222818" y="4482161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843468" y="4834974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9" hasCustomPrompt="1"/>
          </p:nvPr>
        </p:nvSpPr>
        <p:spPr>
          <a:xfrm>
            <a:off x="843467" y="5308669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30" hasCustomPrompt="1"/>
          </p:nvPr>
        </p:nvSpPr>
        <p:spPr>
          <a:xfrm>
            <a:off x="1222818" y="5353174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31" hasCustomPrompt="1"/>
          </p:nvPr>
        </p:nvSpPr>
        <p:spPr>
          <a:xfrm>
            <a:off x="843468" y="5705987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32" name="Title 3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685800" y="-4152"/>
            <a:ext cx="0" cy="1056665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9502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9" name="Picture 1" descr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062572" y="-1398588"/>
            <a:ext cx="9697075" cy="7543801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40427" y="1808163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10913424" y="1808163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6440427" y="2376199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10913424" y="2376199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6440427" y="2944235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10913424" y="2944235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440427" y="3512271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10913424" y="3512271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6440427" y="4080307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39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10913424" y="4080307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40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6440427" y="4648343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41" name="Text Placeholder 6"/>
          <p:cNvSpPr>
            <a:spLocks noGrp="1"/>
          </p:cNvSpPr>
          <p:nvPr>
            <p:ph type="body" sz="quarter" idx="29" hasCustomPrompt="1"/>
          </p:nvPr>
        </p:nvSpPr>
        <p:spPr>
          <a:xfrm>
            <a:off x="10913424" y="4648343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6440426" y="2137267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 userDrawn="1"/>
        </p:nvCxnSpPr>
        <p:spPr>
          <a:xfrm>
            <a:off x="6440426" y="2714908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 userDrawn="1"/>
        </p:nvCxnSpPr>
        <p:spPr>
          <a:xfrm>
            <a:off x="6440426" y="3273339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 userDrawn="1"/>
        </p:nvCxnSpPr>
        <p:spPr>
          <a:xfrm>
            <a:off x="6440426" y="3858896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>
          <a:xfrm>
            <a:off x="6440426" y="4409411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 userDrawn="1"/>
        </p:nvCxnSpPr>
        <p:spPr>
          <a:xfrm>
            <a:off x="6440426" y="4977447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1535934" y="1"/>
            <a:ext cx="0" cy="1052513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585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&amp;Sub/chapter Slid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0" y="1"/>
            <a:ext cx="12192000" cy="3429000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16399" y="2150883"/>
            <a:ext cx="1359200" cy="67252"/>
          </a:xfrm>
          <a:solidFill>
            <a:schemeClr val="bg1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8" hasCustomPrompt="1"/>
          </p:nvPr>
        </p:nvSpPr>
        <p:spPr>
          <a:xfrm>
            <a:off x="5370513" y="2218135"/>
            <a:ext cx="1450975" cy="970868"/>
          </a:xfrm>
        </p:spPr>
        <p:txBody>
          <a:bodyPr>
            <a:noAutofit/>
          </a:bodyPr>
          <a:lstStyle>
            <a:lvl1pPr marL="0" indent="0" algn="ctr">
              <a:buNone/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##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2062349" y="3650502"/>
            <a:ext cx="8067301" cy="602832"/>
          </a:xfrm>
        </p:spPr>
        <p:txBody>
          <a:bodyPr>
            <a:noAutofit/>
          </a:bodyPr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Chapter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062349" y="4335842"/>
            <a:ext cx="8067301" cy="309348"/>
          </a:xfrm>
        </p:spPr>
        <p:txBody>
          <a:bodyPr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-85690" y="3432305"/>
            <a:ext cx="12363381" cy="6456"/>
          </a:xfrm>
          <a:solidFill>
            <a:schemeClr val="bg1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0864142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&amp;Sub/chapter Slid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0" y="1"/>
            <a:ext cx="12192000" cy="3429000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2062349" y="3650502"/>
            <a:ext cx="8067301" cy="602832"/>
          </a:xfrm>
        </p:spPr>
        <p:txBody>
          <a:bodyPr>
            <a:noAutofit/>
          </a:bodyPr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Chapter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062349" y="4335842"/>
            <a:ext cx="8067301" cy="309348"/>
          </a:xfrm>
        </p:spPr>
        <p:txBody>
          <a:bodyPr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-85690" y="3432305"/>
            <a:ext cx="12363381" cy="6456"/>
          </a:xfrm>
          <a:solidFill>
            <a:schemeClr val="bg1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8138461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&amp;Sub/chapt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2161641"/>
            <a:ext cx="1450975" cy="67252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 algn="l">
              <a:buNone/>
              <a:defRPr sz="4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5" name="Text Placeholder 25"/>
          <p:cNvSpPr>
            <a:spLocks noGrp="1"/>
          </p:cNvSpPr>
          <p:nvPr>
            <p:ph type="body" sz="quarter" idx="18" hasCustomPrompt="1"/>
          </p:nvPr>
        </p:nvSpPr>
        <p:spPr>
          <a:xfrm>
            <a:off x="838201" y="2228893"/>
            <a:ext cx="1450975" cy="970868"/>
          </a:xfrm>
        </p:spPr>
        <p:txBody>
          <a:bodyPr>
            <a:noAutofit/>
          </a:bodyPr>
          <a:lstStyle>
            <a:lvl1pPr marL="0" indent="0" algn="l">
              <a:buNone/>
              <a:defRPr sz="80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##</a:t>
            </a: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838201" y="3661260"/>
            <a:ext cx="3583193" cy="60283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44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Chapter</a:t>
            </a:r>
            <a:r>
              <a:rPr lang="pt-PT"/>
              <a:t> </a:t>
            </a:r>
            <a:r>
              <a:rPr lang="pt-PT" err="1"/>
              <a:t>name</a:t>
            </a:r>
            <a:r>
              <a:rPr lang="pt-PT"/>
              <a:t> </a:t>
            </a:r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1" y="4346600"/>
            <a:ext cx="3583193" cy="309348"/>
          </a:xfrm>
        </p:spPr>
        <p:txBody>
          <a:bodyPr>
            <a:noAutofit/>
          </a:bodyPr>
          <a:lstStyle>
            <a:lvl1pPr marL="0" indent="0" algn="l">
              <a:buNone/>
              <a:defRPr sz="20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4250723" y="1"/>
            <a:ext cx="7941277" cy="6858001"/>
          </a:xfrm>
          <a:prstGeom prst="flowChartInputOutput">
            <a:avLst/>
          </a:prstGeo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092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35"/>
          <p:cNvGrpSpPr/>
          <p:nvPr userDrawn="1"/>
        </p:nvGrpSpPr>
        <p:grpSpPr>
          <a:xfrm>
            <a:off x="-3" y="4106411"/>
            <a:ext cx="12192006" cy="2751594"/>
            <a:chOff x="-1" y="-1"/>
            <a:chExt cx="12192005" cy="2751592"/>
          </a:xfrm>
        </p:grpSpPr>
        <p:sp>
          <p:nvSpPr>
            <p:cNvPr id="44" name="Freeform 9"/>
            <p:cNvSpPr/>
            <p:nvPr/>
          </p:nvSpPr>
          <p:spPr>
            <a:xfrm>
              <a:off x="-2" y="-2"/>
              <a:ext cx="12192007" cy="117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5" y="15953"/>
                  </a:moveTo>
                  <a:lnTo>
                    <a:pt x="21485" y="12023"/>
                  </a:lnTo>
                  <a:lnTo>
                    <a:pt x="21254" y="12925"/>
                  </a:lnTo>
                  <a:lnTo>
                    <a:pt x="21024" y="12925"/>
                  </a:lnTo>
                  <a:lnTo>
                    <a:pt x="21024" y="15225"/>
                  </a:lnTo>
                  <a:lnTo>
                    <a:pt x="20925" y="15225"/>
                  </a:lnTo>
                  <a:lnTo>
                    <a:pt x="20925" y="11208"/>
                  </a:lnTo>
                  <a:lnTo>
                    <a:pt x="20723" y="11208"/>
                  </a:lnTo>
                  <a:lnTo>
                    <a:pt x="20723" y="13711"/>
                  </a:lnTo>
                  <a:lnTo>
                    <a:pt x="20647" y="13711"/>
                  </a:lnTo>
                  <a:lnTo>
                    <a:pt x="20647" y="14934"/>
                  </a:lnTo>
                  <a:lnTo>
                    <a:pt x="20551" y="14934"/>
                  </a:lnTo>
                  <a:lnTo>
                    <a:pt x="20551" y="17845"/>
                  </a:lnTo>
                  <a:lnTo>
                    <a:pt x="20425" y="17845"/>
                  </a:lnTo>
                  <a:lnTo>
                    <a:pt x="20425" y="12023"/>
                  </a:lnTo>
                  <a:lnTo>
                    <a:pt x="20369" y="11702"/>
                  </a:lnTo>
                  <a:lnTo>
                    <a:pt x="20369" y="10392"/>
                  </a:lnTo>
                  <a:lnTo>
                    <a:pt x="20281" y="9985"/>
                  </a:lnTo>
                  <a:lnTo>
                    <a:pt x="20273" y="7889"/>
                  </a:lnTo>
                  <a:lnTo>
                    <a:pt x="20273" y="9985"/>
                  </a:lnTo>
                  <a:lnTo>
                    <a:pt x="20186" y="10392"/>
                  </a:lnTo>
                  <a:lnTo>
                    <a:pt x="20186" y="11702"/>
                  </a:lnTo>
                  <a:lnTo>
                    <a:pt x="20138" y="12110"/>
                  </a:lnTo>
                  <a:lnTo>
                    <a:pt x="20138" y="16651"/>
                  </a:lnTo>
                  <a:lnTo>
                    <a:pt x="19992" y="16651"/>
                  </a:lnTo>
                  <a:lnTo>
                    <a:pt x="19992" y="17466"/>
                  </a:lnTo>
                  <a:lnTo>
                    <a:pt x="19877" y="17466"/>
                  </a:lnTo>
                  <a:lnTo>
                    <a:pt x="19877" y="18660"/>
                  </a:lnTo>
                  <a:lnTo>
                    <a:pt x="19840" y="18660"/>
                  </a:lnTo>
                  <a:lnTo>
                    <a:pt x="19840" y="14643"/>
                  </a:lnTo>
                  <a:lnTo>
                    <a:pt x="19646" y="14643"/>
                  </a:lnTo>
                  <a:lnTo>
                    <a:pt x="19646" y="15836"/>
                  </a:lnTo>
                  <a:lnTo>
                    <a:pt x="19590" y="15836"/>
                  </a:lnTo>
                  <a:lnTo>
                    <a:pt x="19590" y="12721"/>
                  </a:lnTo>
                  <a:lnTo>
                    <a:pt x="19550" y="12721"/>
                  </a:lnTo>
                  <a:lnTo>
                    <a:pt x="19550" y="10596"/>
                  </a:lnTo>
                  <a:lnTo>
                    <a:pt x="19542" y="10596"/>
                  </a:lnTo>
                  <a:lnTo>
                    <a:pt x="19542" y="9985"/>
                  </a:lnTo>
                  <a:lnTo>
                    <a:pt x="19491" y="9985"/>
                  </a:lnTo>
                  <a:lnTo>
                    <a:pt x="19407" y="7889"/>
                  </a:lnTo>
                  <a:lnTo>
                    <a:pt x="19396" y="4134"/>
                  </a:lnTo>
                  <a:lnTo>
                    <a:pt x="19387" y="7889"/>
                  </a:lnTo>
                  <a:lnTo>
                    <a:pt x="19292" y="9898"/>
                  </a:lnTo>
                  <a:lnTo>
                    <a:pt x="19241" y="9898"/>
                  </a:lnTo>
                  <a:lnTo>
                    <a:pt x="19241" y="10509"/>
                  </a:lnTo>
                  <a:lnTo>
                    <a:pt x="19233" y="10596"/>
                  </a:lnTo>
                  <a:lnTo>
                    <a:pt x="19233" y="12721"/>
                  </a:lnTo>
                  <a:lnTo>
                    <a:pt x="19185" y="12721"/>
                  </a:lnTo>
                  <a:lnTo>
                    <a:pt x="19185" y="12925"/>
                  </a:lnTo>
                  <a:lnTo>
                    <a:pt x="19089" y="12605"/>
                  </a:lnTo>
                  <a:lnTo>
                    <a:pt x="19089" y="17059"/>
                  </a:lnTo>
                  <a:lnTo>
                    <a:pt x="19070" y="17059"/>
                  </a:lnTo>
                  <a:lnTo>
                    <a:pt x="19070" y="17466"/>
                  </a:lnTo>
                  <a:lnTo>
                    <a:pt x="19002" y="17466"/>
                  </a:lnTo>
                  <a:lnTo>
                    <a:pt x="19002" y="15137"/>
                  </a:lnTo>
                  <a:lnTo>
                    <a:pt x="18800" y="15137"/>
                  </a:lnTo>
                  <a:lnTo>
                    <a:pt x="18800" y="18049"/>
                  </a:lnTo>
                  <a:lnTo>
                    <a:pt x="18665" y="18049"/>
                  </a:lnTo>
                  <a:lnTo>
                    <a:pt x="18665" y="12809"/>
                  </a:lnTo>
                  <a:lnTo>
                    <a:pt x="18462" y="12809"/>
                  </a:lnTo>
                  <a:lnTo>
                    <a:pt x="18462" y="18369"/>
                  </a:lnTo>
                  <a:lnTo>
                    <a:pt x="18291" y="18369"/>
                  </a:lnTo>
                  <a:lnTo>
                    <a:pt x="18291" y="18049"/>
                  </a:lnTo>
                  <a:lnTo>
                    <a:pt x="18193" y="18049"/>
                  </a:lnTo>
                  <a:lnTo>
                    <a:pt x="18193" y="17350"/>
                  </a:lnTo>
                  <a:lnTo>
                    <a:pt x="18108" y="17350"/>
                  </a:lnTo>
                  <a:lnTo>
                    <a:pt x="18108" y="15429"/>
                  </a:lnTo>
                  <a:lnTo>
                    <a:pt x="18077" y="15429"/>
                  </a:lnTo>
                  <a:lnTo>
                    <a:pt x="18077" y="15341"/>
                  </a:lnTo>
                  <a:lnTo>
                    <a:pt x="17875" y="15341"/>
                  </a:lnTo>
                  <a:lnTo>
                    <a:pt x="17875" y="17554"/>
                  </a:lnTo>
                  <a:lnTo>
                    <a:pt x="17827" y="17554"/>
                  </a:lnTo>
                  <a:lnTo>
                    <a:pt x="17827" y="5065"/>
                  </a:lnTo>
                  <a:lnTo>
                    <a:pt x="17493" y="5065"/>
                  </a:lnTo>
                  <a:lnTo>
                    <a:pt x="17493" y="18456"/>
                  </a:lnTo>
                  <a:lnTo>
                    <a:pt x="17374" y="18456"/>
                  </a:lnTo>
                  <a:lnTo>
                    <a:pt x="17374" y="5065"/>
                  </a:lnTo>
                  <a:lnTo>
                    <a:pt x="17009" y="5065"/>
                  </a:lnTo>
                  <a:lnTo>
                    <a:pt x="17009" y="13129"/>
                  </a:lnTo>
                  <a:lnTo>
                    <a:pt x="16933" y="13129"/>
                  </a:lnTo>
                  <a:lnTo>
                    <a:pt x="16933" y="17350"/>
                  </a:lnTo>
                  <a:lnTo>
                    <a:pt x="16790" y="16535"/>
                  </a:lnTo>
                  <a:lnTo>
                    <a:pt x="16790" y="12809"/>
                  </a:lnTo>
                  <a:lnTo>
                    <a:pt x="16674" y="11702"/>
                  </a:lnTo>
                  <a:lnTo>
                    <a:pt x="16559" y="12809"/>
                  </a:lnTo>
                  <a:lnTo>
                    <a:pt x="16548" y="15021"/>
                  </a:lnTo>
                  <a:lnTo>
                    <a:pt x="16528" y="15021"/>
                  </a:lnTo>
                  <a:lnTo>
                    <a:pt x="16528" y="15545"/>
                  </a:lnTo>
                  <a:lnTo>
                    <a:pt x="16520" y="15545"/>
                  </a:lnTo>
                  <a:lnTo>
                    <a:pt x="16520" y="14119"/>
                  </a:lnTo>
                  <a:lnTo>
                    <a:pt x="16258" y="14119"/>
                  </a:lnTo>
                  <a:lnTo>
                    <a:pt x="16258" y="16535"/>
                  </a:lnTo>
                  <a:lnTo>
                    <a:pt x="16143" y="16535"/>
                  </a:lnTo>
                  <a:lnTo>
                    <a:pt x="16143" y="16942"/>
                  </a:lnTo>
                  <a:lnTo>
                    <a:pt x="16087" y="16942"/>
                  </a:lnTo>
                  <a:lnTo>
                    <a:pt x="16087" y="16535"/>
                  </a:lnTo>
                  <a:lnTo>
                    <a:pt x="16028" y="16535"/>
                  </a:lnTo>
                  <a:lnTo>
                    <a:pt x="16028" y="15225"/>
                  </a:lnTo>
                  <a:lnTo>
                    <a:pt x="15856" y="14643"/>
                  </a:lnTo>
                  <a:lnTo>
                    <a:pt x="15856" y="14322"/>
                  </a:lnTo>
                  <a:lnTo>
                    <a:pt x="15741" y="14322"/>
                  </a:lnTo>
                  <a:lnTo>
                    <a:pt x="15741" y="13915"/>
                  </a:lnTo>
                  <a:lnTo>
                    <a:pt x="15682" y="13915"/>
                  </a:lnTo>
                  <a:lnTo>
                    <a:pt x="15682" y="13624"/>
                  </a:lnTo>
                  <a:lnTo>
                    <a:pt x="15662" y="13507"/>
                  </a:lnTo>
                  <a:lnTo>
                    <a:pt x="15626" y="9490"/>
                  </a:lnTo>
                  <a:lnTo>
                    <a:pt x="15595" y="13624"/>
                  </a:lnTo>
                  <a:lnTo>
                    <a:pt x="15575" y="13624"/>
                  </a:lnTo>
                  <a:lnTo>
                    <a:pt x="15575" y="14439"/>
                  </a:lnTo>
                  <a:lnTo>
                    <a:pt x="15567" y="14439"/>
                  </a:lnTo>
                  <a:lnTo>
                    <a:pt x="15567" y="14643"/>
                  </a:lnTo>
                  <a:lnTo>
                    <a:pt x="15539" y="14643"/>
                  </a:lnTo>
                  <a:lnTo>
                    <a:pt x="15527" y="14730"/>
                  </a:lnTo>
                  <a:lnTo>
                    <a:pt x="15519" y="14730"/>
                  </a:lnTo>
                  <a:lnTo>
                    <a:pt x="15519" y="13915"/>
                  </a:lnTo>
                  <a:lnTo>
                    <a:pt x="15511" y="13915"/>
                  </a:lnTo>
                  <a:lnTo>
                    <a:pt x="15511" y="13420"/>
                  </a:lnTo>
                  <a:lnTo>
                    <a:pt x="15491" y="13420"/>
                  </a:lnTo>
                  <a:lnTo>
                    <a:pt x="15443" y="11906"/>
                  </a:lnTo>
                  <a:lnTo>
                    <a:pt x="15412" y="10392"/>
                  </a:lnTo>
                  <a:lnTo>
                    <a:pt x="15392" y="11906"/>
                  </a:lnTo>
                  <a:lnTo>
                    <a:pt x="15345" y="13333"/>
                  </a:lnTo>
                  <a:lnTo>
                    <a:pt x="15336" y="13333"/>
                  </a:lnTo>
                  <a:lnTo>
                    <a:pt x="15336" y="14322"/>
                  </a:lnTo>
                  <a:lnTo>
                    <a:pt x="15325" y="14322"/>
                  </a:lnTo>
                  <a:lnTo>
                    <a:pt x="15325" y="14817"/>
                  </a:lnTo>
                  <a:lnTo>
                    <a:pt x="15308" y="14817"/>
                  </a:lnTo>
                  <a:lnTo>
                    <a:pt x="15308" y="13711"/>
                  </a:lnTo>
                  <a:lnTo>
                    <a:pt x="15173" y="13711"/>
                  </a:lnTo>
                  <a:lnTo>
                    <a:pt x="15173" y="16855"/>
                  </a:lnTo>
                  <a:lnTo>
                    <a:pt x="15106" y="16855"/>
                  </a:lnTo>
                  <a:lnTo>
                    <a:pt x="15106" y="13012"/>
                  </a:lnTo>
                  <a:lnTo>
                    <a:pt x="14709" y="12925"/>
                  </a:lnTo>
                  <a:lnTo>
                    <a:pt x="14709" y="15953"/>
                  </a:lnTo>
                  <a:lnTo>
                    <a:pt x="14692" y="15953"/>
                  </a:lnTo>
                  <a:lnTo>
                    <a:pt x="14692" y="15632"/>
                  </a:lnTo>
                  <a:lnTo>
                    <a:pt x="14653" y="15632"/>
                  </a:lnTo>
                  <a:lnTo>
                    <a:pt x="14653" y="15137"/>
                  </a:lnTo>
                  <a:lnTo>
                    <a:pt x="14645" y="15137"/>
                  </a:lnTo>
                  <a:lnTo>
                    <a:pt x="14645" y="14031"/>
                  </a:lnTo>
                  <a:lnTo>
                    <a:pt x="14316" y="14031"/>
                  </a:lnTo>
                  <a:lnTo>
                    <a:pt x="14316" y="15836"/>
                  </a:lnTo>
                  <a:lnTo>
                    <a:pt x="14288" y="15836"/>
                  </a:lnTo>
                  <a:lnTo>
                    <a:pt x="14172" y="16447"/>
                  </a:lnTo>
                  <a:lnTo>
                    <a:pt x="14172" y="15953"/>
                  </a:lnTo>
                  <a:lnTo>
                    <a:pt x="14026" y="15953"/>
                  </a:lnTo>
                  <a:lnTo>
                    <a:pt x="14026" y="12314"/>
                  </a:lnTo>
                  <a:lnTo>
                    <a:pt x="13711" y="12401"/>
                  </a:lnTo>
                  <a:lnTo>
                    <a:pt x="13711" y="12721"/>
                  </a:lnTo>
                  <a:lnTo>
                    <a:pt x="13700" y="12721"/>
                  </a:lnTo>
                  <a:lnTo>
                    <a:pt x="13700" y="13216"/>
                  </a:lnTo>
                  <a:lnTo>
                    <a:pt x="13692" y="13216"/>
                  </a:lnTo>
                  <a:lnTo>
                    <a:pt x="13692" y="14322"/>
                  </a:lnTo>
                  <a:lnTo>
                    <a:pt x="13624" y="14322"/>
                  </a:lnTo>
                  <a:lnTo>
                    <a:pt x="13624" y="16739"/>
                  </a:lnTo>
                  <a:lnTo>
                    <a:pt x="13461" y="16739"/>
                  </a:lnTo>
                  <a:lnTo>
                    <a:pt x="13461" y="17641"/>
                  </a:lnTo>
                  <a:lnTo>
                    <a:pt x="13441" y="17641"/>
                  </a:lnTo>
                  <a:lnTo>
                    <a:pt x="13441" y="15021"/>
                  </a:lnTo>
                  <a:lnTo>
                    <a:pt x="13430" y="15021"/>
                  </a:lnTo>
                  <a:lnTo>
                    <a:pt x="13430" y="14439"/>
                  </a:lnTo>
                  <a:lnTo>
                    <a:pt x="13410" y="14439"/>
                  </a:lnTo>
                  <a:lnTo>
                    <a:pt x="13410" y="13711"/>
                  </a:lnTo>
                  <a:lnTo>
                    <a:pt x="13374" y="13333"/>
                  </a:lnTo>
                  <a:lnTo>
                    <a:pt x="13374" y="8995"/>
                  </a:lnTo>
                  <a:lnTo>
                    <a:pt x="13143" y="8267"/>
                  </a:lnTo>
                  <a:lnTo>
                    <a:pt x="12814" y="9082"/>
                  </a:lnTo>
                  <a:lnTo>
                    <a:pt x="12814" y="15429"/>
                  </a:lnTo>
                  <a:lnTo>
                    <a:pt x="12795" y="15429"/>
                  </a:lnTo>
                  <a:lnTo>
                    <a:pt x="12795" y="18165"/>
                  </a:lnTo>
                  <a:lnTo>
                    <a:pt x="12778" y="18165"/>
                  </a:lnTo>
                  <a:lnTo>
                    <a:pt x="12778" y="15953"/>
                  </a:lnTo>
                  <a:lnTo>
                    <a:pt x="12767" y="15836"/>
                  </a:lnTo>
                  <a:lnTo>
                    <a:pt x="12767" y="14235"/>
                  </a:lnTo>
                  <a:lnTo>
                    <a:pt x="12758" y="13624"/>
                  </a:lnTo>
                  <a:lnTo>
                    <a:pt x="12747" y="13915"/>
                  </a:lnTo>
                  <a:lnTo>
                    <a:pt x="12699" y="12605"/>
                  </a:lnTo>
                  <a:lnTo>
                    <a:pt x="12660" y="13915"/>
                  </a:lnTo>
                  <a:lnTo>
                    <a:pt x="12651" y="13711"/>
                  </a:lnTo>
                  <a:lnTo>
                    <a:pt x="12651" y="4949"/>
                  </a:lnTo>
                  <a:lnTo>
                    <a:pt x="12410" y="4337"/>
                  </a:lnTo>
                  <a:lnTo>
                    <a:pt x="12112" y="5153"/>
                  </a:lnTo>
                  <a:lnTo>
                    <a:pt x="12112" y="16244"/>
                  </a:lnTo>
                  <a:lnTo>
                    <a:pt x="12075" y="16244"/>
                  </a:lnTo>
                  <a:lnTo>
                    <a:pt x="12075" y="14119"/>
                  </a:lnTo>
                  <a:lnTo>
                    <a:pt x="12044" y="14119"/>
                  </a:lnTo>
                  <a:lnTo>
                    <a:pt x="12044" y="13333"/>
                  </a:lnTo>
                  <a:lnTo>
                    <a:pt x="12016" y="13333"/>
                  </a:lnTo>
                  <a:lnTo>
                    <a:pt x="12016" y="12809"/>
                  </a:lnTo>
                  <a:lnTo>
                    <a:pt x="11603" y="12809"/>
                  </a:lnTo>
                  <a:lnTo>
                    <a:pt x="11603" y="13420"/>
                  </a:lnTo>
                  <a:lnTo>
                    <a:pt x="11583" y="13420"/>
                  </a:lnTo>
                  <a:lnTo>
                    <a:pt x="11583" y="14119"/>
                  </a:lnTo>
                  <a:lnTo>
                    <a:pt x="11535" y="14119"/>
                  </a:lnTo>
                  <a:lnTo>
                    <a:pt x="11535" y="16447"/>
                  </a:lnTo>
                  <a:lnTo>
                    <a:pt x="11507" y="15545"/>
                  </a:lnTo>
                  <a:lnTo>
                    <a:pt x="11468" y="15545"/>
                  </a:lnTo>
                  <a:lnTo>
                    <a:pt x="11468" y="13012"/>
                  </a:lnTo>
                  <a:lnTo>
                    <a:pt x="11440" y="12809"/>
                  </a:lnTo>
                  <a:lnTo>
                    <a:pt x="11440" y="11615"/>
                  </a:lnTo>
                  <a:lnTo>
                    <a:pt x="11411" y="11615"/>
                  </a:lnTo>
                  <a:lnTo>
                    <a:pt x="11411" y="11295"/>
                  </a:lnTo>
                  <a:lnTo>
                    <a:pt x="11217" y="10305"/>
                  </a:lnTo>
                  <a:lnTo>
                    <a:pt x="11015" y="11295"/>
                  </a:lnTo>
                  <a:lnTo>
                    <a:pt x="11015" y="11615"/>
                  </a:lnTo>
                  <a:lnTo>
                    <a:pt x="10979" y="11615"/>
                  </a:lnTo>
                  <a:lnTo>
                    <a:pt x="10979" y="12809"/>
                  </a:lnTo>
                  <a:lnTo>
                    <a:pt x="10928" y="12809"/>
                  </a:lnTo>
                  <a:lnTo>
                    <a:pt x="10928" y="16651"/>
                  </a:lnTo>
                  <a:lnTo>
                    <a:pt x="10911" y="16651"/>
                  </a:lnTo>
                  <a:lnTo>
                    <a:pt x="10911" y="16156"/>
                  </a:lnTo>
                  <a:lnTo>
                    <a:pt x="10880" y="16156"/>
                  </a:lnTo>
                  <a:lnTo>
                    <a:pt x="10880" y="15137"/>
                  </a:lnTo>
                  <a:lnTo>
                    <a:pt x="10860" y="15137"/>
                  </a:lnTo>
                  <a:lnTo>
                    <a:pt x="10860" y="14817"/>
                  </a:lnTo>
                  <a:lnTo>
                    <a:pt x="10844" y="14817"/>
                  </a:lnTo>
                  <a:lnTo>
                    <a:pt x="10844" y="14526"/>
                  </a:lnTo>
                  <a:lnTo>
                    <a:pt x="10832" y="14526"/>
                  </a:lnTo>
                  <a:lnTo>
                    <a:pt x="10832" y="10509"/>
                  </a:lnTo>
                  <a:lnTo>
                    <a:pt x="10804" y="10392"/>
                  </a:lnTo>
                  <a:lnTo>
                    <a:pt x="10630" y="10392"/>
                  </a:lnTo>
                  <a:lnTo>
                    <a:pt x="10630" y="16855"/>
                  </a:lnTo>
                  <a:lnTo>
                    <a:pt x="10526" y="16855"/>
                  </a:lnTo>
                  <a:lnTo>
                    <a:pt x="10526" y="19358"/>
                  </a:lnTo>
                  <a:lnTo>
                    <a:pt x="10487" y="19358"/>
                  </a:lnTo>
                  <a:lnTo>
                    <a:pt x="10487" y="6666"/>
                  </a:lnTo>
                  <a:lnTo>
                    <a:pt x="10478" y="6666"/>
                  </a:lnTo>
                  <a:lnTo>
                    <a:pt x="10467" y="6579"/>
                  </a:lnTo>
                  <a:lnTo>
                    <a:pt x="10113" y="6579"/>
                  </a:lnTo>
                  <a:lnTo>
                    <a:pt x="10113" y="6666"/>
                  </a:lnTo>
                  <a:lnTo>
                    <a:pt x="10101" y="6666"/>
                  </a:lnTo>
                  <a:lnTo>
                    <a:pt x="10093" y="16535"/>
                  </a:lnTo>
                  <a:lnTo>
                    <a:pt x="9995" y="16447"/>
                  </a:lnTo>
                  <a:lnTo>
                    <a:pt x="9995" y="16331"/>
                  </a:lnTo>
                  <a:lnTo>
                    <a:pt x="9919" y="16331"/>
                  </a:lnTo>
                  <a:lnTo>
                    <a:pt x="9910" y="11906"/>
                  </a:lnTo>
                  <a:lnTo>
                    <a:pt x="9910" y="11411"/>
                  </a:lnTo>
                  <a:lnTo>
                    <a:pt x="9862" y="11411"/>
                  </a:lnTo>
                  <a:lnTo>
                    <a:pt x="9862" y="6754"/>
                  </a:lnTo>
                  <a:lnTo>
                    <a:pt x="9629" y="6754"/>
                  </a:lnTo>
                  <a:lnTo>
                    <a:pt x="9629" y="11295"/>
                  </a:lnTo>
                  <a:lnTo>
                    <a:pt x="9525" y="11295"/>
                  </a:lnTo>
                  <a:lnTo>
                    <a:pt x="9525" y="8675"/>
                  </a:lnTo>
                  <a:lnTo>
                    <a:pt x="9168" y="8675"/>
                  </a:lnTo>
                  <a:lnTo>
                    <a:pt x="9168" y="1630"/>
                  </a:lnTo>
                  <a:lnTo>
                    <a:pt x="9129" y="1019"/>
                  </a:lnTo>
                  <a:lnTo>
                    <a:pt x="9120" y="932"/>
                  </a:lnTo>
                  <a:lnTo>
                    <a:pt x="8898" y="1019"/>
                  </a:lnTo>
                  <a:lnTo>
                    <a:pt x="8878" y="1135"/>
                  </a:lnTo>
                  <a:lnTo>
                    <a:pt x="8870" y="1223"/>
                  </a:lnTo>
                  <a:lnTo>
                    <a:pt x="8870" y="1834"/>
                  </a:lnTo>
                  <a:lnTo>
                    <a:pt x="8862" y="1921"/>
                  </a:lnTo>
                  <a:lnTo>
                    <a:pt x="8862" y="2125"/>
                  </a:lnTo>
                  <a:lnTo>
                    <a:pt x="8850" y="14322"/>
                  </a:lnTo>
                  <a:lnTo>
                    <a:pt x="8811" y="13333"/>
                  </a:lnTo>
                  <a:lnTo>
                    <a:pt x="8811" y="11091"/>
                  </a:lnTo>
                  <a:lnTo>
                    <a:pt x="8802" y="9781"/>
                  </a:lnTo>
                  <a:lnTo>
                    <a:pt x="8802" y="6754"/>
                  </a:lnTo>
                  <a:lnTo>
                    <a:pt x="8794" y="6754"/>
                  </a:lnTo>
                  <a:lnTo>
                    <a:pt x="8783" y="6666"/>
                  </a:lnTo>
                  <a:lnTo>
                    <a:pt x="8774" y="6579"/>
                  </a:lnTo>
                  <a:lnTo>
                    <a:pt x="8774" y="6463"/>
                  </a:lnTo>
                  <a:lnTo>
                    <a:pt x="8763" y="6375"/>
                  </a:lnTo>
                  <a:lnTo>
                    <a:pt x="8755" y="6375"/>
                  </a:lnTo>
                  <a:lnTo>
                    <a:pt x="8755" y="6259"/>
                  </a:lnTo>
                  <a:lnTo>
                    <a:pt x="8746" y="6259"/>
                  </a:lnTo>
                  <a:lnTo>
                    <a:pt x="8746" y="6055"/>
                  </a:lnTo>
                  <a:lnTo>
                    <a:pt x="8668" y="6055"/>
                  </a:lnTo>
                  <a:lnTo>
                    <a:pt x="8668" y="6259"/>
                  </a:lnTo>
                  <a:lnTo>
                    <a:pt x="8648" y="6259"/>
                  </a:lnTo>
                  <a:lnTo>
                    <a:pt x="8648" y="6375"/>
                  </a:lnTo>
                  <a:lnTo>
                    <a:pt x="8639" y="6463"/>
                  </a:lnTo>
                  <a:lnTo>
                    <a:pt x="8639" y="6579"/>
                  </a:lnTo>
                  <a:lnTo>
                    <a:pt x="8620" y="6666"/>
                  </a:lnTo>
                  <a:lnTo>
                    <a:pt x="8620" y="6754"/>
                  </a:lnTo>
                  <a:lnTo>
                    <a:pt x="8611" y="6754"/>
                  </a:lnTo>
                  <a:lnTo>
                    <a:pt x="8611" y="9781"/>
                  </a:lnTo>
                  <a:lnTo>
                    <a:pt x="8600" y="11091"/>
                  </a:lnTo>
                  <a:lnTo>
                    <a:pt x="8600" y="14119"/>
                  </a:lnTo>
                  <a:lnTo>
                    <a:pt x="8580" y="14730"/>
                  </a:lnTo>
                  <a:lnTo>
                    <a:pt x="8544" y="14730"/>
                  </a:lnTo>
                  <a:lnTo>
                    <a:pt x="8544" y="14817"/>
                  </a:lnTo>
                  <a:lnTo>
                    <a:pt x="8524" y="14817"/>
                  </a:lnTo>
                  <a:lnTo>
                    <a:pt x="8524" y="4250"/>
                  </a:lnTo>
                  <a:lnTo>
                    <a:pt x="8398" y="3843"/>
                  </a:lnTo>
                  <a:lnTo>
                    <a:pt x="8389" y="4454"/>
                  </a:lnTo>
                  <a:lnTo>
                    <a:pt x="8389" y="11295"/>
                  </a:lnTo>
                  <a:lnTo>
                    <a:pt x="8322" y="11411"/>
                  </a:lnTo>
                  <a:lnTo>
                    <a:pt x="8322" y="10713"/>
                  </a:lnTo>
                  <a:lnTo>
                    <a:pt x="8330" y="10713"/>
                  </a:lnTo>
                  <a:lnTo>
                    <a:pt x="8330" y="10596"/>
                  </a:lnTo>
                  <a:lnTo>
                    <a:pt x="8341" y="10596"/>
                  </a:lnTo>
                  <a:lnTo>
                    <a:pt x="8330" y="7569"/>
                  </a:lnTo>
                  <a:lnTo>
                    <a:pt x="8322" y="7569"/>
                  </a:lnTo>
                  <a:lnTo>
                    <a:pt x="8215" y="5153"/>
                  </a:lnTo>
                  <a:lnTo>
                    <a:pt x="8111" y="5153"/>
                  </a:lnTo>
                  <a:lnTo>
                    <a:pt x="8012" y="7569"/>
                  </a:lnTo>
                  <a:lnTo>
                    <a:pt x="7996" y="7569"/>
                  </a:lnTo>
                  <a:lnTo>
                    <a:pt x="7996" y="10713"/>
                  </a:lnTo>
                  <a:lnTo>
                    <a:pt x="8004" y="10713"/>
                  </a:lnTo>
                  <a:lnTo>
                    <a:pt x="8004" y="16739"/>
                  </a:lnTo>
                  <a:lnTo>
                    <a:pt x="7984" y="16739"/>
                  </a:lnTo>
                  <a:lnTo>
                    <a:pt x="7984" y="19358"/>
                  </a:lnTo>
                  <a:lnTo>
                    <a:pt x="7965" y="19358"/>
                  </a:lnTo>
                  <a:lnTo>
                    <a:pt x="7965" y="18573"/>
                  </a:lnTo>
                  <a:lnTo>
                    <a:pt x="7956" y="18573"/>
                  </a:lnTo>
                  <a:lnTo>
                    <a:pt x="7956" y="14322"/>
                  </a:lnTo>
                  <a:lnTo>
                    <a:pt x="7965" y="14322"/>
                  </a:lnTo>
                  <a:lnTo>
                    <a:pt x="7965" y="9199"/>
                  </a:lnTo>
                  <a:lnTo>
                    <a:pt x="7945" y="9082"/>
                  </a:lnTo>
                  <a:lnTo>
                    <a:pt x="7945" y="7365"/>
                  </a:lnTo>
                  <a:lnTo>
                    <a:pt x="7928" y="7365"/>
                  </a:lnTo>
                  <a:lnTo>
                    <a:pt x="7917" y="7278"/>
                  </a:lnTo>
                  <a:lnTo>
                    <a:pt x="7889" y="7278"/>
                  </a:lnTo>
                  <a:lnTo>
                    <a:pt x="7861" y="7161"/>
                  </a:lnTo>
                  <a:lnTo>
                    <a:pt x="7841" y="7278"/>
                  </a:lnTo>
                  <a:lnTo>
                    <a:pt x="7802" y="7278"/>
                  </a:lnTo>
                  <a:lnTo>
                    <a:pt x="7802" y="7365"/>
                  </a:lnTo>
                  <a:lnTo>
                    <a:pt x="7782" y="7365"/>
                  </a:lnTo>
                  <a:lnTo>
                    <a:pt x="7782" y="9082"/>
                  </a:lnTo>
                  <a:lnTo>
                    <a:pt x="7762" y="9199"/>
                  </a:lnTo>
                  <a:lnTo>
                    <a:pt x="7762" y="14322"/>
                  </a:lnTo>
                  <a:lnTo>
                    <a:pt x="7774" y="14322"/>
                  </a:lnTo>
                  <a:lnTo>
                    <a:pt x="7774" y="18573"/>
                  </a:lnTo>
                  <a:lnTo>
                    <a:pt x="7734" y="18573"/>
                  </a:lnTo>
                  <a:lnTo>
                    <a:pt x="7734" y="15137"/>
                  </a:lnTo>
                  <a:lnTo>
                    <a:pt x="7639" y="15021"/>
                  </a:lnTo>
                  <a:lnTo>
                    <a:pt x="7630" y="15021"/>
                  </a:lnTo>
                  <a:lnTo>
                    <a:pt x="7630" y="15225"/>
                  </a:lnTo>
                  <a:lnTo>
                    <a:pt x="7580" y="15225"/>
                  </a:lnTo>
                  <a:lnTo>
                    <a:pt x="7580" y="14439"/>
                  </a:lnTo>
                  <a:lnTo>
                    <a:pt x="7571" y="14439"/>
                  </a:lnTo>
                  <a:lnTo>
                    <a:pt x="7571" y="13420"/>
                  </a:lnTo>
                  <a:lnTo>
                    <a:pt x="7495" y="13420"/>
                  </a:lnTo>
                  <a:lnTo>
                    <a:pt x="7495" y="12925"/>
                  </a:lnTo>
                  <a:lnTo>
                    <a:pt x="7436" y="12925"/>
                  </a:lnTo>
                  <a:lnTo>
                    <a:pt x="7436" y="13827"/>
                  </a:lnTo>
                  <a:lnTo>
                    <a:pt x="7428" y="13827"/>
                  </a:lnTo>
                  <a:lnTo>
                    <a:pt x="7428" y="14730"/>
                  </a:lnTo>
                  <a:lnTo>
                    <a:pt x="7416" y="14730"/>
                  </a:lnTo>
                  <a:lnTo>
                    <a:pt x="7416" y="15137"/>
                  </a:lnTo>
                  <a:lnTo>
                    <a:pt x="7397" y="15137"/>
                  </a:lnTo>
                  <a:lnTo>
                    <a:pt x="7397" y="14730"/>
                  </a:lnTo>
                  <a:lnTo>
                    <a:pt x="7380" y="14730"/>
                  </a:lnTo>
                  <a:lnTo>
                    <a:pt x="7380" y="14439"/>
                  </a:lnTo>
                  <a:lnTo>
                    <a:pt x="7360" y="14439"/>
                  </a:lnTo>
                  <a:lnTo>
                    <a:pt x="7360" y="12809"/>
                  </a:lnTo>
                  <a:lnTo>
                    <a:pt x="7262" y="12809"/>
                  </a:lnTo>
                  <a:lnTo>
                    <a:pt x="7262" y="14730"/>
                  </a:lnTo>
                  <a:lnTo>
                    <a:pt x="7253" y="14730"/>
                  </a:lnTo>
                  <a:lnTo>
                    <a:pt x="7253" y="17350"/>
                  </a:lnTo>
                  <a:lnTo>
                    <a:pt x="7206" y="17350"/>
                  </a:lnTo>
                  <a:lnTo>
                    <a:pt x="7206" y="14817"/>
                  </a:lnTo>
                  <a:lnTo>
                    <a:pt x="7186" y="13507"/>
                  </a:lnTo>
                  <a:lnTo>
                    <a:pt x="7186" y="9082"/>
                  </a:lnTo>
                  <a:lnTo>
                    <a:pt x="7166" y="8675"/>
                  </a:lnTo>
                  <a:lnTo>
                    <a:pt x="7166" y="4658"/>
                  </a:lnTo>
                  <a:lnTo>
                    <a:pt x="7158" y="4337"/>
                  </a:lnTo>
                  <a:lnTo>
                    <a:pt x="7147" y="4337"/>
                  </a:lnTo>
                  <a:lnTo>
                    <a:pt x="7147" y="4134"/>
                  </a:lnTo>
                  <a:lnTo>
                    <a:pt x="7138" y="4134"/>
                  </a:lnTo>
                  <a:lnTo>
                    <a:pt x="7138" y="3930"/>
                  </a:lnTo>
                  <a:lnTo>
                    <a:pt x="7130" y="3930"/>
                  </a:lnTo>
                  <a:lnTo>
                    <a:pt x="7130" y="3551"/>
                  </a:lnTo>
                  <a:lnTo>
                    <a:pt x="7023" y="3551"/>
                  </a:lnTo>
                  <a:lnTo>
                    <a:pt x="7023" y="3930"/>
                  </a:lnTo>
                  <a:lnTo>
                    <a:pt x="7003" y="3930"/>
                  </a:lnTo>
                  <a:lnTo>
                    <a:pt x="7003" y="4337"/>
                  </a:lnTo>
                  <a:lnTo>
                    <a:pt x="6995" y="4337"/>
                  </a:lnTo>
                  <a:lnTo>
                    <a:pt x="6984" y="4658"/>
                  </a:lnTo>
                  <a:lnTo>
                    <a:pt x="6984" y="8675"/>
                  </a:lnTo>
                  <a:lnTo>
                    <a:pt x="6964" y="9082"/>
                  </a:lnTo>
                  <a:lnTo>
                    <a:pt x="6964" y="12809"/>
                  </a:lnTo>
                  <a:lnTo>
                    <a:pt x="6936" y="12809"/>
                  </a:lnTo>
                  <a:lnTo>
                    <a:pt x="6936" y="12925"/>
                  </a:lnTo>
                  <a:lnTo>
                    <a:pt x="6927" y="12925"/>
                  </a:lnTo>
                  <a:lnTo>
                    <a:pt x="6927" y="13012"/>
                  </a:lnTo>
                  <a:lnTo>
                    <a:pt x="6916" y="13012"/>
                  </a:lnTo>
                  <a:lnTo>
                    <a:pt x="6916" y="15225"/>
                  </a:lnTo>
                  <a:lnTo>
                    <a:pt x="6908" y="15545"/>
                  </a:lnTo>
                  <a:lnTo>
                    <a:pt x="6908" y="7365"/>
                  </a:lnTo>
                  <a:lnTo>
                    <a:pt x="6820" y="7365"/>
                  </a:lnTo>
                  <a:lnTo>
                    <a:pt x="6820" y="7278"/>
                  </a:lnTo>
                  <a:lnTo>
                    <a:pt x="6801" y="7278"/>
                  </a:lnTo>
                  <a:lnTo>
                    <a:pt x="6801" y="7365"/>
                  </a:lnTo>
                  <a:lnTo>
                    <a:pt x="6725" y="7365"/>
                  </a:lnTo>
                  <a:lnTo>
                    <a:pt x="6725" y="7278"/>
                  </a:lnTo>
                  <a:lnTo>
                    <a:pt x="6714" y="7278"/>
                  </a:lnTo>
                  <a:lnTo>
                    <a:pt x="6714" y="7365"/>
                  </a:lnTo>
                  <a:lnTo>
                    <a:pt x="6629" y="7278"/>
                  </a:lnTo>
                  <a:lnTo>
                    <a:pt x="6629" y="8267"/>
                  </a:lnTo>
                  <a:lnTo>
                    <a:pt x="6618" y="8267"/>
                  </a:lnTo>
                  <a:lnTo>
                    <a:pt x="6629" y="9199"/>
                  </a:lnTo>
                  <a:lnTo>
                    <a:pt x="6629" y="13827"/>
                  </a:lnTo>
                  <a:lnTo>
                    <a:pt x="6522" y="13827"/>
                  </a:lnTo>
                  <a:lnTo>
                    <a:pt x="6522" y="14119"/>
                  </a:lnTo>
                  <a:lnTo>
                    <a:pt x="6514" y="14119"/>
                  </a:lnTo>
                  <a:lnTo>
                    <a:pt x="6455" y="14235"/>
                  </a:lnTo>
                  <a:lnTo>
                    <a:pt x="6455" y="15137"/>
                  </a:lnTo>
                  <a:lnTo>
                    <a:pt x="6416" y="15021"/>
                  </a:lnTo>
                  <a:lnTo>
                    <a:pt x="6379" y="15021"/>
                  </a:lnTo>
                  <a:lnTo>
                    <a:pt x="6379" y="8879"/>
                  </a:lnTo>
                  <a:lnTo>
                    <a:pt x="6359" y="8471"/>
                  </a:lnTo>
                  <a:lnTo>
                    <a:pt x="6359" y="8180"/>
                  </a:lnTo>
                  <a:lnTo>
                    <a:pt x="6348" y="8064"/>
                  </a:lnTo>
                  <a:lnTo>
                    <a:pt x="6070" y="8180"/>
                  </a:lnTo>
                  <a:lnTo>
                    <a:pt x="6070" y="16040"/>
                  </a:lnTo>
                  <a:lnTo>
                    <a:pt x="6030" y="16040"/>
                  </a:lnTo>
                  <a:lnTo>
                    <a:pt x="6030" y="16156"/>
                  </a:lnTo>
                  <a:lnTo>
                    <a:pt x="5994" y="15953"/>
                  </a:lnTo>
                  <a:lnTo>
                    <a:pt x="5994" y="2533"/>
                  </a:lnTo>
                  <a:lnTo>
                    <a:pt x="5983" y="2445"/>
                  </a:lnTo>
                  <a:lnTo>
                    <a:pt x="5963" y="2329"/>
                  </a:lnTo>
                  <a:lnTo>
                    <a:pt x="5926" y="2242"/>
                  </a:lnTo>
                  <a:lnTo>
                    <a:pt x="5887" y="2125"/>
                  </a:lnTo>
                  <a:lnTo>
                    <a:pt x="5820" y="2125"/>
                  </a:lnTo>
                  <a:lnTo>
                    <a:pt x="5820" y="1019"/>
                  </a:lnTo>
                  <a:lnTo>
                    <a:pt x="5800" y="0"/>
                  </a:lnTo>
                  <a:lnTo>
                    <a:pt x="5752" y="116"/>
                  </a:lnTo>
                  <a:lnTo>
                    <a:pt x="5713" y="116"/>
                  </a:lnTo>
                  <a:lnTo>
                    <a:pt x="5676" y="204"/>
                  </a:lnTo>
                  <a:lnTo>
                    <a:pt x="5648" y="320"/>
                  </a:lnTo>
                  <a:lnTo>
                    <a:pt x="5628" y="408"/>
                  </a:lnTo>
                  <a:lnTo>
                    <a:pt x="5628" y="17845"/>
                  </a:lnTo>
                  <a:lnTo>
                    <a:pt x="5617" y="17961"/>
                  </a:lnTo>
                  <a:lnTo>
                    <a:pt x="5609" y="17961"/>
                  </a:lnTo>
                  <a:lnTo>
                    <a:pt x="5609" y="15137"/>
                  </a:lnTo>
                  <a:lnTo>
                    <a:pt x="5598" y="14643"/>
                  </a:lnTo>
                  <a:lnTo>
                    <a:pt x="5598" y="14235"/>
                  </a:lnTo>
                  <a:lnTo>
                    <a:pt x="5589" y="13827"/>
                  </a:lnTo>
                  <a:lnTo>
                    <a:pt x="5581" y="13624"/>
                  </a:lnTo>
                  <a:lnTo>
                    <a:pt x="5581" y="13420"/>
                  </a:lnTo>
                  <a:lnTo>
                    <a:pt x="5513" y="13420"/>
                  </a:lnTo>
                  <a:lnTo>
                    <a:pt x="5502" y="13624"/>
                  </a:lnTo>
                  <a:lnTo>
                    <a:pt x="5502" y="13827"/>
                  </a:lnTo>
                  <a:lnTo>
                    <a:pt x="5493" y="14119"/>
                  </a:lnTo>
                  <a:lnTo>
                    <a:pt x="5493" y="14526"/>
                  </a:lnTo>
                  <a:lnTo>
                    <a:pt x="5482" y="9898"/>
                  </a:lnTo>
                  <a:lnTo>
                    <a:pt x="5482" y="8471"/>
                  </a:lnTo>
                  <a:lnTo>
                    <a:pt x="5474" y="8064"/>
                  </a:lnTo>
                  <a:lnTo>
                    <a:pt x="5474" y="7773"/>
                  </a:lnTo>
                  <a:lnTo>
                    <a:pt x="5463" y="7365"/>
                  </a:lnTo>
                  <a:lnTo>
                    <a:pt x="5454" y="6957"/>
                  </a:lnTo>
                  <a:lnTo>
                    <a:pt x="5454" y="6666"/>
                  </a:lnTo>
                  <a:lnTo>
                    <a:pt x="5446" y="6259"/>
                  </a:lnTo>
                  <a:lnTo>
                    <a:pt x="5434" y="5968"/>
                  </a:lnTo>
                  <a:lnTo>
                    <a:pt x="5426" y="5647"/>
                  </a:lnTo>
                  <a:lnTo>
                    <a:pt x="5426" y="5560"/>
                  </a:lnTo>
                  <a:lnTo>
                    <a:pt x="5434" y="5560"/>
                  </a:lnTo>
                  <a:lnTo>
                    <a:pt x="5434" y="5444"/>
                  </a:lnTo>
                  <a:lnTo>
                    <a:pt x="5426" y="5444"/>
                  </a:lnTo>
                  <a:lnTo>
                    <a:pt x="5426" y="5065"/>
                  </a:lnTo>
                  <a:lnTo>
                    <a:pt x="5415" y="4949"/>
                  </a:lnTo>
                  <a:lnTo>
                    <a:pt x="5415" y="4454"/>
                  </a:lnTo>
                  <a:lnTo>
                    <a:pt x="5406" y="4337"/>
                  </a:lnTo>
                  <a:lnTo>
                    <a:pt x="5212" y="4337"/>
                  </a:lnTo>
                  <a:lnTo>
                    <a:pt x="5204" y="4454"/>
                  </a:lnTo>
                  <a:lnTo>
                    <a:pt x="5204" y="5065"/>
                  </a:lnTo>
                  <a:lnTo>
                    <a:pt x="5195" y="5065"/>
                  </a:lnTo>
                  <a:lnTo>
                    <a:pt x="5195" y="5764"/>
                  </a:lnTo>
                  <a:lnTo>
                    <a:pt x="5184" y="5968"/>
                  </a:lnTo>
                  <a:lnTo>
                    <a:pt x="5184" y="6055"/>
                  </a:lnTo>
                  <a:lnTo>
                    <a:pt x="5176" y="6259"/>
                  </a:lnTo>
                  <a:lnTo>
                    <a:pt x="5176" y="6463"/>
                  </a:lnTo>
                  <a:lnTo>
                    <a:pt x="5165" y="6666"/>
                  </a:lnTo>
                  <a:lnTo>
                    <a:pt x="5165" y="6957"/>
                  </a:lnTo>
                  <a:lnTo>
                    <a:pt x="5156" y="7161"/>
                  </a:lnTo>
                  <a:lnTo>
                    <a:pt x="5156" y="7569"/>
                  </a:lnTo>
                  <a:lnTo>
                    <a:pt x="5148" y="7685"/>
                  </a:lnTo>
                  <a:lnTo>
                    <a:pt x="5148" y="8471"/>
                  </a:lnTo>
                  <a:lnTo>
                    <a:pt x="5136" y="8791"/>
                  </a:lnTo>
                  <a:lnTo>
                    <a:pt x="5136" y="9898"/>
                  </a:lnTo>
                  <a:lnTo>
                    <a:pt x="5128" y="14235"/>
                  </a:lnTo>
                  <a:lnTo>
                    <a:pt x="5069" y="14235"/>
                  </a:lnTo>
                  <a:lnTo>
                    <a:pt x="5080" y="2620"/>
                  </a:lnTo>
                  <a:lnTo>
                    <a:pt x="5080" y="1223"/>
                  </a:lnTo>
                  <a:lnTo>
                    <a:pt x="4664" y="1135"/>
                  </a:lnTo>
                  <a:lnTo>
                    <a:pt x="4656" y="1310"/>
                  </a:lnTo>
                  <a:lnTo>
                    <a:pt x="4664" y="2736"/>
                  </a:lnTo>
                  <a:lnTo>
                    <a:pt x="4664" y="14119"/>
                  </a:lnTo>
                  <a:lnTo>
                    <a:pt x="4656" y="14119"/>
                  </a:lnTo>
                  <a:lnTo>
                    <a:pt x="4656" y="13507"/>
                  </a:lnTo>
                  <a:lnTo>
                    <a:pt x="4628" y="13507"/>
                  </a:lnTo>
                  <a:lnTo>
                    <a:pt x="4628" y="12925"/>
                  </a:lnTo>
                  <a:lnTo>
                    <a:pt x="4597" y="12925"/>
                  </a:lnTo>
                  <a:lnTo>
                    <a:pt x="4597" y="12401"/>
                  </a:lnTo>
                  <a:lnTo>
                    <a:pt x="4512" y="12314"/>
                  </a:lnTo>
                  <a:lnTo>
                    <a:pt x="4512" y="11702"/>
                  </a:lnTo>
                  <a:lnTo>
                    <a:pt x="4445" y="11702"/>
                  </a:lnTo>
                  <a:lnTo>
                    <a:pt x="4445" y="12314"/>
                  </a:lnTo>
                  <a:lnTo>
                    <a:pt x="4445" y="10800"/>
                  </a:lnTo>
                  <a:lnTo>
                    <a:pt x="4425" y="8267"/>
                  </a:lnTo>
                  <a:lnTo>
                    <a:pt x="4425" y="7773"/>
                  </a:lnTo>
                  <a:lnTo>
                    <a:pt x="4414" y="7569"/>
                  </a:lnTo>
                  <a:lnTo>
                    <a:pt x="4310" y="7889"/>
                  </a:lnTo>
                  <a:lnTo>
                    <a:pt x="4310" y="8064"/>
                  </a:lnTo>
                  <a:lnTo>
                    <a:pt x="4290" y="8064"/>
                  </a:lnTo>
                  <a:lnTo>
                    <a:pt x="4290" y="7889"/>
                  </a:lnTo>
                  <a:lnTo>
                    <a:pt x="4231" y="7685"/>
                  </a:lnTo>
                  <a:lnTo>
                    <a:pt x="4223" y="8267"/>
                  </a:lnTo>
                  <a:lnTo>
                    <a:pt x="4214" y="10887"/>
                  </a:lnTo>
                  <a:lnTo>
                    <a:pt x="4214" y="13711"/>
                  </a:lnTo>
                  <a:lnTo>
                    <a:pt x="4223" y="15749"/>
                  </a:lnTo>
                  <a:lnTo>
                    <a:pt x="4214" y="15749"/>
                  </a:lnTo>
                  <a:lnTo>
                    <a:pt x="4214" y="15021"/>
                  </a:lnTo>
                  <a:lnTo>
                    <a:pt x="4195" y="15021"/>
                  </a:lnTo>
                  <a:lnTo>
                    <a:pt x="4195" y="14730"/>
                  </a:lnTo>
                  <a:lnTo>
                    <a:pt x="4175" y="14730"/>
                  </a:lnTo>
                  <a:lnTo>
                    <a:pt x="4175" y="14119"/>
                  </a:lnTo>
                  <a:lnTo>
                    <a:pt x="4147" y="14119"/>
                  </a:lnTo>
                  <a:lnTo>
                    <a:pt x="4147" y="14235"/>
                  </a:lnTo>
                  <a:lnTo>
                    <a:pt x="4096" y="14235"/>
                  </a:lnTo>
                  <a:lnTo>
                    <a:pt x="4096" y="14119"/>
                  </a:lnTo>
                  <a:lnTo>
                    <a:pt x="4048" y="14119"/>
                  </a:lnTo>
                  <a:lnTo>
                    <a:pt x="4048" y="13711"/>
                  </a:lnTo>
                  <a:lnTo>
                    <a:pt x="4040" y="13507"/>
                  </a:lnTo>
                  <a:lnTo>
                    <a:pt x="3944" y="13507"/>
                  </a:lnTo>
                  <a:lnTo>
                    <a:pt x="3944" y="14119"/>
                  </a:lnTo>
                  <a:lnTo>
                    <a:pt x="3885" y="14119"/>
                  </a:lnTo>
                  <a:lnTo>
                    <a:pt x="3885" y="14235"/>
                  </a:lnTo>
                  <a:lnTo>
                    <a:pt x="3849" y="14235"/>
                  </a:lnTo>
                  <a:lnTo>
                    <a:pt x="3849" y="14119"/>
                  </a:lnTo>
                  <a:lnTo>
                    <a:pt x="3838" y="14119"/>
                  </a:lnTo>
                  <a:lnTo>
                    <a:pt x="3829" y="14031"/>
                  </a:lnTo>
                  <a:lnTo>
                    <a:pt x="3818" y="14031"/>
                  </a:lnTo>
                  <a:lnTo>
                    <a:pt x="3818" y="14119"/>
                  </a:lnTo>
                  <a:lnTo>
                    <a:pt x="3809" y="14119"/>
                  </a:lnTo>
                  <a:lnTo>
                    <a:pt x="3809" y="14730"/>
                  </a:lnTo>
                  <a:lnTo>
                    <a:pt x="3790" y="14730"/>
                  </a:lnTo>
                  <a:lnTo>
                    <a:pt x="3790" y="15021"/>
                  </a:lnTo>
                  <a:lnTo>
                    <a:pt x="3770" y="15021"/>
                  </a:lnTo>
                  <a:lnTo>
                    <a:pt x="3770" y="15749"/>
                  </a:lnTo>
                  <a:lnTo>
                    <a:pt x="3762" y="15749"/>
                  </a:lnTo>
                  <a:lnTo>
                    <a:pt x="3762" y="8064"/>
                  </a:lnTo>
                  <a:lnTo>
                    <a:pt x="3742" y="7976"/>
                  </a:lnTo>
                  <a:lnTo>
                    <a:pt x="3742" y="6579"/>
                  </a:lnTo>
                  <a:lnTo>
                    <a:pt x="3663" y="6259"/>
                  </a:lnTo>
                  <a:lnTo>
                    <a:pt x="3615" y="6259"/>
                  </a:lnTo>
                  <a:lnTo>
                    <a:pt x="3531" y="6463"/>
                  </a:lnTo>
                  <a:lnTo>
                    <a:pt x="3531" y="7889"/>
                  </a:lnTo>
                  <a:lnTo>
                    <a:pt x="3500" y="7976"/>
                  </a:lnTo>
                  <a:lnTo>
                    <a:pt x="3500" y="10800"/>
                  </a:lnTo>
                  <a:lnTo>
                    <a:pt x="3385" y="10800"/>
                  </a:lnTo>
                  <a:lnTo>
                    <a:pt x="3385" y="1630"/>
                  </a:lnTo>
                  <a:lnTo>
                    <a:pt x="3126" y="1630"/>
                  </a:lnTo>
                  <a:lnTo>
                    <a:pt x="3126" y="10800"/>
                  </a:lnTo>
                  <a:lnTo>
                    <a:pt x="3011" y="10800"/>
                  </a:lnTo>
                  <a:lnTo>
                    <a:pt x="3011" y="10713"/>
                  </a:lnTo>
                  <a:lnTo>
                    <a:pt x="3019" y="10392"/>
                  </a:lnTo>
                  <a:lnTo>
                    <a:pt x="3011" y="10392"/>
                  </a:lnTo>
                  <a:lnTo>
                    <a:pt x="3011" y="8267"/>
                  </a:lnTo>
                  <a:lnTo>
                    <a:pt x="3000" y="8267"/>
                  </a:lnTo>
                  <a:lnTo>
                    <a:pt x="3000" y="7773"/>
                  </a:lnTo>
                  <a:lnTo>
                    <a:pt x="3011" y="7569"/>
                  </a:lnTo>
                  <a:lnTo>
                    <a:pt x="3000" y="7569"/>
                  </a:lnTo>
                  <a:lnTo>
                    <a:pt x="3000" y="6463"/>
                  </a:lnTo>
                  <a:lnTo>
                    <a:pt x="2991" y="6463"/>
                  </a:lnTo>
                  <a:lnTo>
                    <a:pt x="3000" y="6259"/>
                  </a:lnTo>
                  <a:lnTo>
                    <a:pt x="2991" y="6259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5764"/>
                  </a:lnTo>
                  <a:lnTo>
                    <a:pt x="2991" y="5764"/>
                  </a:lnTo>
                  <a:lnTo>
                    <a:pt x="2991" y="5560"/>
                  </a:lnTo>
                  <a:lnTo>
                    <a:pt x="2980" y="5444"/>
                  </a:lnTo>
                  <a:lnTo>
                    <a:pt x="2980" y="5269"/>
                  </a:lnTo>
                  <a:lnTo>
                    <a:pt x="2972" y="5269"/>
                  </a:lnTo>
                  <a:lnTo>
                    <a:pt x="2980" y="5153"/>
                  </a:lnTo>
                  <a:lnTo>
                    <a:pt x="2972" y="5153"/>
                  </a:lnTo>
                  <a:lnTo>
                    <a:pt x="2972" y="4949"/>
                  </a:lnTo>
                  <a:lnTo>
                    <a:pt x="2963" y="4949"/>
                  </a:lnTo>
                  <a:lnTo>
                    <a:pt x="2963" y="4745"/>
                  </a:lnTo>
                  <a:lnTo>
                    <a:pt x="2952" y="4658"/>
                  </a:lnTo>
                  <a:lnTo>
                    <a:pt x="2952" y="4541"/>
                  </a:lnTo>
                  <a:lnTo>
                    <a:pt x="2944" y="4337"/>
                  </a:lnTo>
                  <a:lnTo>
                    <a:pt x="2932" y="4337"/>
                  </a:lnTo>
                  <a:lnTo>
                    <a:pt x="2932" y="4134"/>
                  </a:lnTo>
                  <a:lnTo>
                    <a:pt x="2924" y="4134"/>
                  </a:lnTo>
                  <a:lnTo>
                    <a:pt x="2915" y="3930"/>
                  </a:lnTo>
                  <a:lnTo>
                    <a:pt x="2915" y="3843"/>
                  </a:lnTo>
                  <a:lnTo>
                    <a:pt x="2924" y="3551"/>
                  </a:lnTo>
                  <a:lnTo>
                    <a:pt x="2924" y="3231"/>
                  </a:lnTo>
                  <a:lnTo>
                    <a:pt x="2904" y="3348"/>
                  </a:lnTo>
                  <a:lnTo>
                    <a:pt x="2904" y="2533"/>
                  </a:lnTo>
                  <a:lnTo>
                    <a:pt x="2896" y="3231"/>
                  </a:lnTo>
                  <a:lnTo>
                    <a:pt x="2896" y="3348"/>
                  </a:lnTo>
                  <a:lnTo>
                    <a:pt x="2884" y="3348"/>
                  </a:lnTo>
                  <a:lnTo>
                    <a:pt x="2884" y="3843"/>
                  </a:lnTo>
                  <a:lnTo>
                    <a:pt x="2876" y="4250"/>
                  </a:lnTo>
                  <a:lnTo>
                    <a:pt x="2856" y="4250"/>
                  </a:lnTo>
                  <a:lnTo>
                    <a:pt x="2865" y="4454"/>
                  </a:lnTo>
                  <a:lnTo>
                    <a:pt x="2837" y="4454"/>
                  </a:lnTo>
                  <a:lnTo>
                    <a:pt x="2848" y="4658"/>
                  </a:lnTo>
                  <a:lnTo>
                    <a:pt x="2828" y="4658"/>
                  </a:lnTo>
                  <a:lnTo>
                    <a:pt x="2828" y="4949"/>
                  </a:lnTo>
                  <a:lnTo>
                    <a:pt x="2817" y="4949"/>
                  </a:lnTo>
                  <a:lnTo>
                    <a:pt x="2817" y="5153"/>
                  </a:lnTo>
                  <a:lnTo>
                    <a:pt x="2809" y="5269"/>
                  </a:lnTo>
                  <a:lnTo>
                    <a:pt x="2809" y="6957"/>
                  </a:lnTo>
                  <a:lnTo>
                    <a:pt x="2797" y="7074"/>
                  </a:lnTo>
                  <a:lnTo>
                    <a:pt x="2809" y="7278"/>
                  </a:lnTo>
                  <a:lnTo>
                    <a:pt x="2809" y="7685"/>
                  </a:lnTo>
                  <a:lnTo>
                    <a:pt x="2797" y="7685"/>
                  </a:lnTo>
                  <a:lnTo>
                    <a:pt x="2797" y="9199"/>
                  </a:lnTo>
                  <a:lnTo>
                    <a:pt x="2789" y="9286"/>
                  </a:lnTo>
                  <a:lnTo>
                    <a:pt x="2797" y="9490"/>
                  </a:lnTo>
                  <a:lnTo>
                    <a:pt x="2797" y="10509"/>
                  </a:lnTo>
                  <a:lnTo>
                    <a:pt x="2789" y="10509"/>
                  </a:lnTo>
                  <a:lnTo>
                    <a:pt x="2789" y="13915"/>
                  </a:lnTo>
                  <a:lnTo>
                    <a:pt x="2780" y="13915"/>
                  </a:lnTo>
                  <a:lnTo>
                    <a:pt x="2789" y="14322"/>
                  </a:lnTo>
                  <a:lnTo>
                    <a:pt x="2789" y="16156"/>
                  </a:lnTo>
                  <a:lnTo>
                    <a:pt x="2780" y="16156"/>
                  </a:lnTo>
                  <a:lnTo>
                    <a:pt x="2780" y="17961"/>
                  </a:lnTo>
                  <a:lnTo>
                    <a:pt x="2769" y="17961"/>
                  </a:lnTo>
                  <a:lnTo>
                    <a:pt x="2769" y="10392"/>
                  </a:lnTo>
                  <a:lnTo>
                    <a:pt x="2750" y="10392"/>
                  </a:lnTo>
                  <a:lnTo>
                    <a:pt x="2741" y="10305"/>
                  </a:lnTo>
                  <a:lnTo>
                    <a:pt x="2578" y="10305"/>
                  </a:lnTo>
                  <a:lnTo>
                    <a:pt x="2578" y="10101"/>
                  </a:lnTo>
                  <a:lnTo>
                    <a:pt x="2567" y="10101"/>
                  </a:lnTo>
                  <a:lnTo>
                    <a:pt x="2558" y="10305"/>
                  </a:lnTo>
                  <a:lnTo>
                    <a:pt x="2567" y="10305"/>
                  </a:lnTo>
                  <a:lnTo>
                    <a:pt x="2558" y="10392"/>
                  </a:lnTo>
                  <a:lnTo>
                    <a:pt x="2547" y="10392"/>
                  </a:lnTo>
                  <a:lnTo>
                    <a:pt x="2547" y="9985"/>
                  </a:lnTo>
                  <a:lnTo>
                    <a:pt x="2578" y="9985"/>
                  </a:lnTo>
                  <a:lnTo>
                    <a:pt x="2598" y="10101"/>
                  </a:lnTo>
                  <a:lnTo>
                    <a:pt x="2741" y="10101"/>
                  </a:lnTo>
                  <a:lnTo>
                    <a:pt x="2741" y="10305"/>
                  </a:lnTo>
                  <a:lnTo>
                    <a:pt x="2750" y="10305"/>
                  </a:lnTo>
                  <a:lnTo>
                    <a:pt x="2750" y="9985"/>
                  </a:lnTo>
                  <a:lnTo>
                    <a:pt x="2780" y="9985"/>
                  </a:lnTo>
                  <a:lnTo>
                    <a:pt x="2780" y="9898"/>
                  </a:lnTo>
                  <a:lnTo>
                    <a:pt x="2741" y="9898"/>
                  </a:lnTo>
                  <a:lnTo>
                    <a:pt x="2721" y="9781"/>
                  </a:lnTo>
                  <a:lnTo>
                    <a:pt x="2567" y="9781"/>
                  </a:lnTo>
                  <a:lnTo>
                    <a:pt x="2558" y="9898"/>
                  </a:lnTo>
                  <a:lnTo>
                    <a:pt x="2539" y="9898"/>
                  </a:lnTo>
                  <a:lnTo>
                    <a:pt x="2539" y="8791"/>
                  </a:lnTo>
                  <a:lnTo>
                    <a:pt x="2539" y="10596"/>
                  </a:lnTo>
                  <a:lnTo>
                    <a:pt x="2547" y="10800"/>
                  </a:lnTo>
                  <a:lnTo>
                    <a:pt x="2547" y="17961"/>
                  </a:lnTo>
                  <a:lnTo>
                    <a:pt x="2539" y="17961"/>
                  </a:lnTo>
                  <a:lnTo>
                    <a:pt x="2539" y="17757"/>
                  </a:lnTo>
                  <a:lnTo>
                    <a:pt x="2519" y="17757"/>
                  </a:lnTo>
                  <a:lnTo>
                    <a:pt x="2511" y="9781"/>
                  </a:lnTo>
                  <a:lnTo>
                    <a:pt x="2499" y="9781"/>
                  </a:lnTo>
                  <a:lnTo>
                    <a:pt x="2499" y="9374"/>
                  </a:lnTo>
                  <a:lnTo>
                    <a:pt x="2511" y="9374"/>
                  </a:lnTo>
                  <a:lnTo>
                    <a:pt x="2511" y="9199"/>
                  </a:lnTo>
                  <a:lnTo>
                    <a:pt x="2499" y="9199"/>
                  </a:lnTo>
                  <a:lnTo>
                    <a:pt x="2499" y="8267"/>
                  </a:lnTo>
                  <a:lnTo>
                    <a:pt x="2452" y="8064"/>
                  </a:lnTo>
                  <a:lnTo>
                    <a:pt x="2432" y="8180"/>
                  </a:lnTo>
                  <a:lnTo>
                    <a:pt x="2404" y="8180"/>
                  </a:lnTo>
                  <a:lnTo>
                    <a:pt x="2384" y="8384"/>
                  </a:lnTo>
                  <a:lnTo>
                    <a:pt x="2384" y="8471"/>
                  </a:lnTo>
                  <a:lnTo>
                    <a:pt x="2376" y="8675"/>
                  </a:lnTo>
                  <a:lnTo>
                    <a:pt x="2376" y="9082"/>
                  </a:lnTo>
                  <a:lnTo>
                    <a:pt x="2364" y="9199"/>
                  </a:lnTo>
                  <a:lnTo>
                    <a:pt x="2364" y="9286"/>
                  </a:lnTo>
                  <a:lnTo>
                    <a:pt x="2348" y="9286"/>
                  </a:lnTo>
                  <a:lnTo>
                    <a:pt x="2336" y="9374"/>
                  </a:lnTo>
                  <a:lnTo>
                    <a:pt x="2328" y="9374"/>
                  </a:lnTo>
                  <a:lnTo>
                    <a:pt x="2317" y="9490"/>
                  </a:lnTo>
                  <a:lnTo>
                    <a:pt x="2308" y="9490"/>
                  </a:lnTo>
                  <a:lnTo>
                    <a:pt x="2308" y="14322"/>
                  </a:lnTo>
                  <a:lnTo>
                    <a:pt x="2249" y="13915"/>
                  </a:lnTo>
                  <a:lnTo>
                    <a:pt x="2193" y="13915"/>
                  </a:lnTo>
                  <a:lnTo>
                    <a:pt x="2134" y="14322"/>
                  </a:lnTo>
                  <a:lnTo>
                    <a:pt x="2134" y="14526"/>
                  </a:lnTo>
                  <a:lnTo>
                    <a:pt x="2125" y="14526"/>
                  </a:lnTo>
                  <a:lnTo>
                    <a:pt x="2125" y="11004"/>
                  </a:lnTo>
                  <a:lnTo>
                    <a:pt x="2154" y="10887"/>
                  </a:lnTo>
                  <a:lnTo>
                    <a:pt x="2154" y="10800"/>
                  </a:lnTo>
                  <a:lnTo>
                    <a:pt x="2125" y="10713"/>
                  </a:lnTo>
                  <a:lnTo>
                    <a:pt x="2106" y="10800"/>
                  </a:lnTo>
                  <a:lnTo>
                    <a:pt x="2066" y="10800"/>
                  </a:lnTo>
                  <a:lnTo>
                    <a:pt x="2058" y="10887"/>
                  </a:lnTo>
                  <a:lnTo>
                    <a:pt x="2038" y="10887"/>
                  </a:lnTo>
                  <a:lnTo>
                    <a:pt x="2019" y="11004"/>
                  </a:lnTo>
                  <a:lnTo>
                    <a:pt x="1990" y="11004"/>
                  </a:lnTo>
                  <a:lnTo>
                    <a:pt x="1971" y="11091"/>
                  </a:lnTo>
                  <a:lnTo>
                    <a:pt x="1923" y="11091"/>
                  </a:lnTo>
                  <a:lnTo>
                    <a:pt x="1895" y="11295"/>
                  </a:lnTo>
                  <a:lnTo>
                    <a:pt x="1895" y="11411"/>
                  </a:lnTo>
                  <a:lnTo>
                    <a:pt x="1903" y="11411"/>
                  </a:lnTo>
                  <a:lnTo>
                    <a:pt x="1903" y="11499"/>
                  </a:lnTo>
                  <a:lnTo>
                    <a:pt x="1895" y="11615"/>
                  </a:lnTo>
                  <a:lnTo>
                    <a:pt x="1895" y="14643"/>
                  </a:lnTo>
                  <a:lnTo>
                    <a:pt x="1875" y="14322"/>
                  </a:lnTo>
                  <a:lnTo>
                    <a:pt x="1875" y="12721"/>
                  </a:lnTo>
                  <a:lnTo>
                    <a:pt x="1856" y="12721"/>
                  </a:lnTo>
                  <a:lnTo>
                    <a:pt x="1856" y="11819"/>
                  </a:lnTo>
                  <a:lnTo>
                    <a:pt x="1847" y="10509"/>
                  </a:lnTo>
                  <a:lnTo>
                    <a:pt x="1847" y="12721"/>
                  </a:lnTo>
                  <a:lnTo>
                    <a:pt x="1827" y="12721"/>
                  </a:lnTo>
                  <a:lnTo>
                    <a:pt x="1799" y="12605"/>
                  </a:lnTo>
                  <a:lnTo>
                    <a:pt x="1780" y="12605"/>
                  </a:lnTo>
                  <a:lnTo>
                    <a:pt x="1780" y="11819"/>
                  </a:lnTo>
                  <a:lnTo>
                    <a:pt x="1788" y="11819"/>
                  </a:lnTo>
                  <a:lnTo>
                    <a:pt x="1780" y="11819"/>
                  </a:lnTo>
                  <a:lnTo>
                    <a:pt x="1780" y="11702"/>
                  </a:lnTo>
                  <a:lnTo>
                    <a:pt x="1780" y="12605"/>
                  </a:lnTo>
                  <a:lnTo>
                    <a:pt x="1760" y="12605"/>
                  </a:lnTo>
                  <a:lnTo>
                    <a:pt x="1760" y="12721"/>
                  </a:lnTo>
                  <a:lnTo>
                    <a:pt x="1749" y="12721"/>
                  </a:lnTo>
                  <a:lnTo>
                    <a:pt x="1749" y="14322"/>
                  </a:lnTo>
                  <a:lnTo>
                    <a:pt x="1732" y="14526"/>
                  </a:lnTo>
                  <a:lnTo>
                    <a:pt x="1732" y="12023"/>
                  </a:lnTo>
                  <a:lnTo>
                    <a:pt x="1721" y="11819"/>
                  </a:lnTo>
                  <a:lnTo>
                    <a:pt x="1721" y="11702"/>
                  </a:lnTo>
                  <a:lnTo>
                    <a:pt x="1712" y="11702"/>
                  </a:lnTo>
                  <a:lnTo>
                    <a:pt x="1712" y="11411"/>
                  </a:lnTo>
                  <a:lnTo>
                    <a:pt x="1645" y="11615"/>
                  </a:lnTo>
                  <a:lnTo>
                    <a:pt x="1577" y="12023"/>
                  </a:lnTo>
                  <a:lnTo>
                    <a:pt x="1577" y="11819"/>
                  </a:lnTo>
                  <a:lnTo>
                    <a:pt x="1538" y="11702"/>
                  </a:lnTo>
                  <a:lnTo>
                    <a:pt x="1529" y="11702"/>
                  </a:lnTo>
                  <a:lnTo>
                    <a:pt x="1498" y="11906"/>
                  </a:lnTo>
                  <a:lnTo>
                    <a:pt x="1490" y="11906"/>
                  </a:lnTo>
                  <a:lnTo>
                    <a:pt x="1470" y="12110"/>
                  </a:lnTo>
                  <a:lnTo>
                    <a:pt x="1470" y="14119"/>
                  </a:lnTo>
                  <a:lnTo>
                    <a:pt x="1414" y="13507"/>
                  </a:lnTo>
                  <a:lnTo>
                    <a:pt x="1366" y="13012"/>
                  </a:lnTo>
                  <a:lnTo>
                    <a:pt x="1366" y="11702"/>
                  </a:lnTo>
                  <a:lnTo>
                    <a:pt x="1355" y="11702"/>
                  </a:lnTo>
                  <a:lnTo>
                    <a:pt x="1355" y="12110"/>
                  </a:lnTo>
                  <a:lnTo>
                    <a:pt x="1347" y="12110"/>
                  </a:lnTo>
                  <a:lnTo>
                    <a:pt x="1347" y="11702"/>
                  </a:lnTo>
                  <a:lnTo>
                    <a:pt x="1347" y="13012"/>
                  </a:lnTo>
                  <a:lnTo>
                    <a:pt x="1335" y="13012"/>
                  </a:lnTo>
                  <a:lnTo>
                    <a:pt x="1335" y="14439"/>
                  </a:lnTo>
                  <a:lnTo>
                    <a:pt x="1288" y="14817"/>
                  </a:lnTo>
                  <a:lnTo>
                    <a:pt x="1288" y="10509"/>
                  </a:lnTo>
                  <a:lnTo>
                    <a:pt x="1268" y="10392"/>
                  </a:lnTo>
                  <a:lnTo>
                    <a:pt x="1268" y="9199"/>
                  </a:lnTo>
                  <a:lnTo>
                    <a:pt x="1260" y="9199"/>
                  </a:lnTo>
                  <a:lnTo>
                    <a:pt x="1260" y="8471"/>
                  </a:lnTo>
                  <a:lnTo>
                    <a:pt x="1240" y="8471"/>
                  </a:lnTo>
                  <a:lnTo>
                    <a:pt x="1240" y="7976"/>
                  </a:lnTo>
                  <a:lnTo>
                    <a:pt x="1220" y="7976"/>
                  </a:lnTo>
                  <a:lnTo>
                    <a:pt x="1220" y="6754"/>
                  </a:lnTo>
                  <a:lnTo>
                    <a:pt x="1212" y="6754"/>
                  </a:lnTo>
                  <a:lnTo>
                    <a:pt x="1212" y="7685"/>
                  </a:lnTo>
                  <a:lnTo>
                    <a:pt x="1200" y="7685"/>
                  </a:lnTo>
                  <a:lnTo>
                    <a:pt x="1200" y="7976"/>
                  </a:lnTo>
                  <a:lnTo>
                    <a:pt x="1192" y="7976"/>
                  </a:lnTo>
                  <a:lnTo>
                    <a:pt x="1192" y="8384"/>
                  </a:lnTo>
                  <a:lnTo>
                    <a:pt x="1096" y="8384"/>
                  </a:lnTo>
                  <a:lnTo>
                    <a:pt x="1018" y="8471"/>
                  </a:lnTo>
                  <a:lnTo>
                    <a:pt x="1018" y="9082"/>
                  </a:lnTo>
                  <a:lnTo>
                    <a:pt x="981" y="9082"/>
                  </a:lnTo>
                  <a:lnTo>
                    <a:pt x="981" y="10305"/>
                  </a:lnTo>
                  <a:lnTo>
                    <a:pt x="942" y="10392"/>
                  </a:lnTo>
                  <a:lnTo>
                    <a:pt x="950" y="17350"/>
                  </a:lnTo>
                  <a:lnTo>
                    <a:pt x="914" y="17554"/>
                  </a:lnTo>
                  <a:lnTo>
                    <a:pt x="902" y="10101"/>
                  </a:lnTo>
                  <a:lnTo>
                    <a:pt x="692" y="10101"/>
                  </a:lnTo>
                  <a:lnTo>
                    <a:pt x="711" y="18369"/>
                  </a:lnTo>
                  <a:lnTo>
                    <a:pt x="692" y="18456"/>
                  </a:lnTo>
                  <a:lnTo>
                    <a:pt x="692" y="13624"/>
                  </a:lnTo>
                  <a:lnTo>
                    <a:pt x="672" y="13624"/>
                  </a:lnTo>
                  <a:lnTo>
                    <a:pt x="672" y="13507"/>
                  </a:lnTo>
                  <a:lnTo>
                    <a:pt x="663" y="13507"/>
                  </a:lnTo>
                  <a:lnTo>
                    <a:pt x="652" y="13420"/>
                  </a:lnTo>
                  <a:lnTo>
                    <a:pt x="576" y="13420"/>
                  </a:lnTo>
                  <a:lnTo>
                    <a:pt x="576" y="13507"/>
                  </a:lnTo>
                  <a:lnTo>
                    <a:pt x="565" y="13507"/>
                  </a:lnTo>
                  <a:lnTo>
                    <a:pt x="576" y="11295"/>
                  </a:lnTo>
                  <a:lnTo>
                    <a:pt x="537" y="11295"/>
                  </a:lnTo>
                  <a:lnTo>
                    <a:pt x="365" y="10887"/>
                  </a:lnTo>
                  <a:lnTo>
                    <a:pt x="346" y="10800"/>
                  </a:lnTo>
                  <a:lnTo>
                    <a:pt x="346" y="13711"/>
                  </a:lnTo>
                  <a:lnTo>
                    <a:pt x="326" y="13711"/>
                  </a:lnTo>
                  <a:lnTo>
                    <a:pt x="326" y="13333"/>
                  </a:lnTo>
                  <a:lnTo>
                    <a:pt x="306" y="13333"/>
                  </a:lnTo>
                  <a:lnTo>
                    <a:pt x="306" y="12023"/>
                  </a:lnTo>
                  <a:lnTo>
                    <a:pt x="298" y="12023"/>
                  </a:lnTo>
                  <a:lnTo>
                    <a:pt x="298" y="11091"/>
                  </a:lnTo>
                  <a:lnTo>
                    <a:pt x="287" y="11091"/>
                  </a:lnTo>
                  <a:lnTo>
                    <a:pt x="287" y="12023"/>
                  </a:lnTo>
                  <a:lnTo>
                    <a:pt x="278" y="12023"/>
                  </a:lnTo>
                  <a:lnTo>
                    <a:pt x="278" y="12314"/>
                  </a:lnTo>
                  <a:lnTo>
                    <a:pt x="171" y="12314"/>
                  </a:lnTo>
                  <a:lnTo>
                    <a:pt x="171" y="12023"/>
                  </a:lnTo>
                  <a:lnTo>
                    <a:pt x="163" y="12023"/>
                  </a:lnTo>
                  <a:lnTo>
                    <a:pt x="163" y="11091"/>
                  </a:lnTo>
                  <a:lnTo>
                    <a:pt x="163" y="12023"/>
                  </a:lnTo>
                  <a:lnTo>
                    <a:pt x="143" y="12023"/>
                  </a:lnTo>
                  <a:lnTo>
                    <a:pt x="143" y="13333"/>
                  </a:lnTo>
                  <a:lnTo>
                    <a:pt x="132" y="13333"/>
                  </a:lnTo>
                  <a:lnTo>
                    <a:pt x="132" y="17059"/>
                  </a:lnTo>
                  <a:lnTo>
                    <a:pt x="104" y="17059"/>
                  </a:lnTo>
                  <a:lnTo>
                    <a:pt x="104" y="17641"/>
                  </a:lnTo>
                  <a:lnTo>
                    <a:pt x="48" y="17641"/>
                  </a:lnTo>
                  <a:lnTo>
                    <a:pt x="48" y="17263"/>
                  </a:lnTo>
                  <a:lnTo>
                    <a:pt x="0" y="1726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059"/>
                  </a:lnTo>
                  <a:lnTo>
                    <a:pt x="21485" y="15953"/>
                  </a:lnTo>
                  <a:close/>
                  <a:moveTo>
                    <a:pt x="1355" y="12518"/>
                  </a:moveTo>
                  <a:lnTo>
                    <a:pt x="1355" y="12197"/>
                  </a:lnTo>
                  <a:lnTo>
                    <a:pt x="1355" y="12518"/>
                  </a:lnTo>
                  <a:close/>
                  <a:moveTo>
                    <a:pt x="1347" y="12110"/>
                  </a:moveTo>
                  <a:lnTo>
                    <a:pt x="1355" y="12110"/>
                  </a:lnTo>
                  <a:lnTo>
                    <a:pt x="1355" y="12314"/>
                  </a:lnTo>
                  <a:lnTo>
                    <a:pt x="1347" y="12110"/>
                  </a:lnTo>
                  <a:close/>
                  <a:moveTo>
                    <a:pt x="1355" y="12401"/>
                  </a:moveTo>
                  <a:lnTo>
                    <a:pt x="1347" y="12518"/>
                  </a:lnTo>
                  <a:lnTo>
                    <a:pt x="1347" y="12197"/>
                  </a:lnTo>
                  <a:lnTo>
                    <a:pt x="1355" y="12401"/>
                  </a:lnTo>
                  <a:close/>
                  <a:moveTo>
                    <a:pt x="1347" y="12605"/>
                  </a:moveTo>
                  <a:lnTo>
                    <a:pt x="1355" y="12401"/>
                  </a:lnTo>
                  <a:lnTo>
                    <a:pt x="1355" y="12605"/>
                  </a:lnTo>
                  <a:lnTo>
                    <a:pt x="1347" y="12605"/>
                  </a:lnTo>
                  <a:close/>
                  <a:moveTo>
                    <a:pt x="1347" y="12605"/>
                  </a:moveTo>
                  <a:lnTo>
                    <a:pt x="1355" y="12605"/>
                  </a:lnTo>
                  <a:lnTo>
                    <a:pt x="1355" y="12809"/>
                  </a:lnTo>
                  <a:lnTo>
                    <a:pt x="1347" y="12605"/>
                  </a:lnTo>
                  <a:close/>
                  <a:moveTo>
                    <a:pt x="1347" y="13012"/>
                  </a:moveTo>
                  <a:lnTo>
                    <a:pt x="1347" y="12721"/>
                  </a:lnTo>
                  <a:lnTo>
                    <a:pt x="1355" y="12809"/>
                  </a:lnTo>
                  <a:lnTo>
                    <a:pt x="1347" y="13012"/>
                  </a:lnTo>
                  <a:close/>
                  <a:moveTo>
                    <a:pt x="1347" y="13012"/>
                  </a:moveTo>
                  <a:lnTo>
                    <a:pt x="1355" y="12925"/>
                  </a:lnTo>
                  <a:lnTo>
                    <a:pt x="1355" y="13012"/>
                  </a:lnTo>
                  <a:lnTo>
                    <a:pt x="1347" y="13012"/>
                  </a:lnTo>
                  <a:close/>
                  <a:moveTo>
                    <a:pt x="1355" y="13012"/>
                  </a:moveTo>
                  <a:lnTo>
                    <a:pt x="1355" y="12605"/>
                  </a:lnTo>
                  <a:lnTo>
                    <a:pt x="1355" y="13012"/>
                  </a:lnTo>
                  <a:close/>
                  <a:moveTo>
                    <a:pt x="3337" y="2242"/>
                  </a:moveTo>
                  <a:lnTo>
                    <a:pt x="3337" y="2329"/>
                  </a:lnTo>
                  <a:lnTo>
                    <a:pt x="3329" y="2736"/>
                  </a:lnTo>
                  <a:lnTo>
                    <a:pt x="3329" y="3231"/>
                  </a:lnTo>
                  <a:lnTo>
                    <a:pt x="3183" y="3231"/>
                  </a:lnTo>
                  <a:lnTo>
                    <a:pt x="3183" y="3144"/>
                  </a:lnTo>
                  <a:lnTo>
                    <a:pt x="3174" y="2736"/>
                  </a:lnTo>
                  <a:lnTo>
                    <a:pt x="3174" y="2242"/>
                  </a:lnTo>
                  <a:lnTo>
                    <a:pt x="3166" y="2038"/>
                  </a:lnTo>
                  <a:lnTo>
                    <a:pt x="3348" y="2038"/>
                  </a:lnTo>
                  <a:lnTo>
                    <a:pt x="3337" y="2242"/>
                  </a:lnTo>
                  <a:close/>
                </a:path>
              </a:pathLst>
            </a:cu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  <p:sp>
          <p:nvSpPr>
            <p:cNvPr id="45" name="Rectangle 68"/>
            <p:cNvSpPr/>
            <p:nvPr/>
          </p:nvSpPr>
          <p:spPr>
            <a:xfrm>
              <a:off x="-2" y="1172442"/>
              <a:ext cx="12192006" cy="157915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162793" y="1825301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6932606" y="1825301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2162793" y="3730569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6932606" y="3730569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2162793" y="2355327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2162793" y="4260594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6932606" y="2355327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6932606" y="4260594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162794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31" hasCustomPrompt="1"/>
          </p:nvPr>
        </p:nvSpPr>
        <p:spPr>
          <a:xfrm>
            <a:off x="2162794" y="4381033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32" hasCustomPrompt="1"/>
          </p:nvPr>
        </p:nvSpPr>
        <p:spPr>
          <a:xfrm>
            <a:off x="6932607" y="4381033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33" hasCustomPrompt="1"/>
          </p:nvPr>
        </p:nvSpPr>
        <p:spPr>
          <a:xfrm>
            <a:off x="6932607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2162794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2162794" y="471130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6932607" y="471130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6932607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32633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35"/>
          <p:cNvGrpSpPr/>
          <p:nvPr userDrawn="1"/>
        </p:nvGrpSpPr>
        <p:grpSpPr>
          <a:xfrm>
            <a:off x="-3" y="4106411"/>
            <a:ext cx="12192006" cy="2751594"/>
            <a:chOff x="-1" y="-1"/>
            <a:chExt cx="12192005" cy="2751592"/>
          </a:xfrm>
        </p:grpSpPr>
        <p:sp>
          <p:nvSpPr>
            <p:cNvPr id="44" name="Freeform 9"/>
            <p:cNvSpPr/>
            <p:nvPr/>
          </p:nvSpPr>
          <p:spPr>
            <a:xfrm>
              <a:off x="-2" y="-2"/>
              <a:ext cx="12192007" cy="117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5" y="15953"/>
                  </a:moveTo>
                  <a:lnTo>
                    <a:pt x="21485" y="12023"/>
                  </a:lnTo>
                  <a:lnTo>
                    <a:pt x="21254" y="12925"/>
                  </a:lnTo>
                  <a:lnTo>
                    <a:pt x="21024" y="12925"/>
                  </a:lnTo>
                  <a:lnTo>
                    <a:pt x="21024" y="15225"/>
                  </a:lnTo>
                  <a:lnTo>
                    <a:pt x="20925" y="15225"/>
                  </a:lnTo>
                  <a:lnTo>
                    <a:pt x="20925" y="11208"/>
                  </a:lnTo>
                  <a:lnTo>
                    <a:pt x="20723" y="11208"/>
                  </a:lnTo>
                  <a:lnTo>
                    <a:pt x="20723" y="13711"/>
                  </a:lnTo>
                  <a:lnTo>
                    <a:pt x="20647" y="13711"/>
                  </a:lnTo>
                  <a:lnTo>
                    <a:pt x="20647" y="14934"/>
                  </a:lnTo>
                  <a:lnTo>
                    <a:pt x="20551" y="14934"/>
                  </a:lnTo>
                  <a:lnTo>
                    <a:pt x="20551" y="17845"/>
                  </a:lnTo>
                  <a:lnTo>
                    <a:pt x="20425" y="17845"/>
                  </a:lnTo>
                  <a:lnTo>
                    <a:pt x="20425" y="12023"/>
                  </a:lnTo>
                  <a:lnTo>
                    <a:pt x="20369" y="11702"/>
                  </a:lnTo>
                  <a:lnTo>
                    <a:pt x="20369" y="10392"/>
                  </a:lnTo>
                  <a:lnTo>
                    <a:pt x="20281" y="9985"/>
                  </a:lnTo>
                  <a:lnTo>
                    <a:pt x="20273" y="7889"/>
                  </a:lnTo>
                  <a:lnTo>
                    <a:pt x="20273" y="9985"/>
                  </a:lnTo>
                  <a:lnTo>
                    <a:pt x="20186" y="10392"/>
                  </a:lnTo>
                  <a:lnTo>
                    <a:pt x="20186" y="11702"/>
                  </a:lnTo>
                  <a:lnTo>
                    <a:pt x="20138" y="12110"/>
                  </a:lnTo>
                  <a:lnTo>
                    <a:pt x="20138" y="16651"/>
                  </a:lnTo>
                  <a:lnTo>
                    <a:pt x="19992" y="16651"/>
                  </a:lnTo>
                  <a:lnTo>
                    <a:pt x="19992" y="17466"/>
                  </a:lnTo>
                  <a:lnTo>
                    <a:pt x="19877" y="17466"/>
                  </a:lnTo>
                  <a:lnTo>
                    <a:pt x="19877" y="18660"/>
                  </a:lnTo>
                  <a:lnTo>
                    <a:pt x="19840" y="18660"/>
                  </a:lnTo>
                  <a:lnTo>
                    <a:pt x="19840" y="14643"/>
                  </a:lnTo>
                  <a:lnTo>
                    <a:pt x="19646" y="14643"/>
                  </a:lnTo>
                  <a:lnTo>
                    <a:pt x="19646" y="15836"/>
                  </a:lnTo>
                  <a:lnTo>
                    <a:pt x="19590" y="15836"/>
                  </a:lnTo>
                  <a:lnTo>
                    <a:pt x="19590" y="12721"/>
                  </a:lnTo>
                  <a:lnTo>
                    <a:pt x="19550" y="12721"/>
                  </a:lnTo>
                  <a:lnTo>
                    <a:pt x="19550" y="10596"/>
                  </a:lnTo>
                  <a:lnTo>
                    <a:pt x="19542" y="10596"/>
                  </a:lnTo>
                  <a:lnTo>
                    <a:pt x="19542" y="9985"/>
                  </a:lnTo>
                  <a:lnTo>
                    <a:pt x="19491" y="9985"/>
                  </a:lnTo>
                  <a:lnTo>
                    <a:pt x="19407" y="7889"/>
                  </a:lnTo>
                  <a:lnTo>
                    <a:pt x="19396" y="4134"/>
                  </a:lnTo>
                  <a:lnTo>
                    <a:pt x="19387" y="7889"/>
                  </a:lnTo>
                  <a:lnTo>
                    <a:pt x="19292" y="9898"/>
                  </a:lnTo>
                  <a:lnTo>
                    <a:pt x="19241" y="9898"/>
                  </a:lnTo>
                  <a:lnTo>
                    <a:pt x="19241" y="10509"/>
                  </a:lnTo>
                  <a:lnTo>
                    <a:pt x="19233" y="10596"/>
                  </a:lnTo>
                  <a:lnTo>
                    <a:pt x="19233" y="12721"/>
                  </a:lnTo>
                  <a:lnTo>
                    <a:pt x="19185" y="12721"/>
                  </a:lnTo>
                  <a:lnTo>
                    <a:pt x="19185" y="12925"/>
                  </a:lnTo>
                  <a:lnTo>
                    <a:pt x="19089" y="12605"/>
                  </a:lnTo>
                  <a:lnTo>
                    <a:pt x="19089" y="17059"/>
                  </a:lnTo>
                  <a:lnTo>
                    <a:pt x="19070" y="17059"/>
                  </a:lnTo>
                  <a:lnTo>
                    <a:pt x="19070" y="17466"/>
                  </a:lnTo>
                  <a:lnTo>
                    <a:pt x="19002" y="17466"/>
                  </a:lnTo>
                  <a:lnTo>
                    <a:pt x="19002" y="15137"/>
                  </a:lnTo>
                  <a:lnTo>
                    <a:pt x="18800" y="15137"/>
                  </a:lnTo>
                  <a:lnTo>
                    <a:pt x="18800" y="18049"/>
                  </a:lnTo>
                  <a:lnTo>
                    <a:pt x="18665" y="18049"/>
                  </a:lnTo>
                  <a:lnTo>
                    <a:pt x="18665" y="12809"/>
                  </a:lnTo>
                  <a:lnTo>
                    <a:pt x="18462" y="12809"/>
                  </a:lnTo>
                  <a:lnTo>
                    <a:pt x="18462" y="18369"/>
                  </a:lnTo>
                  <a:lnTo>
                    <a:pt x="18291" y="18369"/>
                  </a:lnTo>
                  <a:lnTo>
                    <a:pt x="18291" y="18049"/>
                  </a:lnTo>
                  <a:lnTo>
                    <a:pt x="18193" y="18049"/>
                  </a:lnTo>
                  <a:lnTo>
                    <a:pt x="18193" y="17350"/>
                  </a:lnTo>
                  <a:lnTo>
                    <a:pt x="18108" y="17350"/>
                  </a:lnTo>
                  <a:lnTo>
                    <a:pt x="18108" y="15429"/>
                  </a:lnTo>
                  <a:lnTo>
                    <a:pt x="18077" y="15429"/>
                  </a:lnTo>
                  <a:lnTo>
                    <a:pt x="18077" y="15341"/>
                  </a:lnTo>
                  <a:lnTo>
                    <a:pt x="17875" y="15341"/>
                  </a:lnTo>
                  <a:lnTo>
                    <a:pt x="17875" y="17554"/>
                  </a:lnTo>
                  <a:lnTo>
                    <a:pt x="17827" y="17554"/>
                  </a:lnTo>
                  <a:lnTo>
                    <a:pt x="17827" y="5065"/>
                  </a:lnTo>
                  <a:lnTo>
                    <a:pt x="17493" y="5065"/>
                  </a:lnTo>
                  <a:lnTo>
                    <a:pt x="17493" y="18456"/>
                  </a:lnTo>
                  <a:lnTo>
                    <a:pt x="17374" y="18456"/>
                  </a:lnTo>
                  <a:lnTo>
                    <a:pt x="17374" y="5065"/>
                  </a:lnTo>
                  <a:lnTo>
                    <a:pt x="17009" y="5065"/>
                  </a:lnTo>
                  <a:lnTo>
                    <a:pt x="17009" y="13129"/>
                  </a:lnTo>
                  <a:lnTo>
                    <a:pt x="16933" y="13129"/>
                  </a:lnTo>
                  <a:lnTo>
                    <a:pt x="16933" y="17350"/>
                  </a:lnTo>
                  <a:lnTo>
                    <a:pt x="16790" y="16535"/>
                  </a:lnTo>
                  <a:lnTo>
                    <a:pt x="16790" y="12809"/>
                  </a:lnTo>
                  <a:lnTo>
                    <a:pt x="16674" y="11702"/>
                  </a:lnTo>
                  <a:lnTo>
                    <a:pt x="16559" y="12809"/>
                  </a:lnTo>
                  <a:lnTo>
                    <a:pt x="16548" y="15021"/>
                  </a:lnTo>
                  <a:lnTo>
                    <a:pt x="16528" y="15021"/>
                  </a:lnTo>
                  <a:lnTo>
                    <a:pt x="16528" y="15545"/>
                  </a:lnTo>
                  <a:lnTo>
                    <a:pt x="16520" y="15545"/>
                  </a:lnTo>
                  <a:lnTo>
                    <a:pt x="16520" y="14119"/>
                  </a:lnTo>
                  <a:lnTo>
                    <a:pt x="16258" y="14119"/>
                  </a:lnTo>
                  <a:lnTo>
                    <a:pt x="16258" y="16535"/>
                  </a:lnTo>
                  <a:lnTo>
                    <a:pt x="16143" y="16535"/>
                  </a:lnTo>
                  <a:lnTo>
                    <a:pt x="16143" y="16942"/>
                  </a:lnTo>
                  <a:lnTo>
                    <a:pt x="16087" y="16942"/>
                  </a:lnTo>
                  <a:lnTo>
                    <a:pt x="16087" y="16535"/>
                  </a:lnTo>
                  <a:lnTo>
                    <a:pt x="16028" y="16535"/>
                  </a:lnTo>
                  <a:lnTo>
                    <a:pt x="16028" y="15225"/>
                  </a:lnTo>
                  <a:lnTo>
                    <a:pt x="15856" y="14643"/>
                  </a:lnTo>
                  <a:lnTo>
                    <a:pt x="15856" y="14322"/>
                  </a:lnTo>
                  <a:lnTo>
                    <a:pt x="15741" y="14322"/>
                  </a:lnTo>
                  <a:lnTo>
                    <a:pt x="15741" y="13915"/>
                  </a:lnTo>
                  <a:lnTo>
                    <a:pt x="15682" y="13915"/>
                  </a:lnTo>
                  <a:lnTo>
                    <a:pt x="15682" y="13624"/>
                  </a:lnTo>
                  <a:lnTo>
                    <a:pt x="15662" y="13507"/>
                  </a:lnTo>
                  <a:lnTo>
                    <a:pt x="15626" y="9490"/>
                  </a:lnTo>
                  <a:lnTo>
                    <a:pt x="15595" y="13624"/>
                  </a:lnTo>
                  <a:lnTo>
                    <a:pt x="15575" y="13624"/>
                  </a:lnTo>
                  <a:lnTo>
                    <a:pt x="15575" y="14439"/>
                  </a:lnTo>
                  <a:lnTo>
                    <a:pt x="15567" y="14439"/>
                  </a:lnTo>
                  <a:lnTo>
                    <a:pt x="15567" y="14643"/>
                  </a:lnTo>
                  <a:lnTo>
                    <a:pt x="15539" y="14643"/>
                  </a:lnTo>
                  <a:lnTo>
                    <a:pt x="15527" y="14730"/>
                  </a:lnTo>
                  <a:lnTo>
                    <a:pt x="15519" y="14730"/>
                  </a:lnTo>
                  <a:lnTo>
                    <a:pt x="15519" y="13915"/>
                  </a:lnTo>
                  <a:lnTo>
                    <a:pt x="15511" y="13915"/>
                  </a:lnTo>
                  <a:lnTo>
                    <a:pt x="15511" y="13420"/>
                  </a:lnTo>
                  <a:lnTo>
                    <a:pt x="15491" y="13420"/>
                  </a:lnTo>
                  <a:lnTo>
                    <a:pt x="15443" y="11906"/>
                  </a:lnTo>
                  <a:lnTo>
                    <a:pt x="15412" y="10392"/>
                  </a:lnTo>
                  <a:lnTo>
                    <a:pt x="15392" y="11906"/>
                  </a:lnTo>
                  <a:lnTo>
                    <a:pt x="15345" y="13333"/>
                  </a:lnTo>
                  <a:lnTo>
                    <a:pt x="15336" y="13333"/>
                  </a:lnTo>
                  <a:lnTo>
                    <a:pt x="15336" y="14322"/>
                  </a:lnTo>
                  <a:lnTo>
                    <a:pt x="15325" y="14322"/>
                  </a:lnTo>
                  <a:lnTo>
                    <a:pt x="15325" y="14817"/>
                  </a:lnTo>
                  <a:lnTo>
                    <a:pt x="15308" y="14817"/>
                  </a:lnTo>
                  <a:lnTo>
                    <a:pt x="15308" y="13711"/>
                  </a:lnTo>
                  <a:lnTo>
                    <a:pt x="15173" y="13711"/>
                  </a:lnTo>
                  <a:lnTo>
                    <a:pt x="15173" y="16855"/>
                  </a:lnTo>
                  <a:lnTo>
                    <a:pt x="15106" y="16855"/>
                  </a:lnTo>
                  <a:lnTo>
                    <a:pt x="15106" y="13012"/>
                  </a:lnTo>
                  <a:lnTo>
                    <a:pt x="14709" y="12925"/>
                  </a:lnTo>
                  <a:lnTo>
                    <a:pt x="14709" y="15953"/>
                  </a:lnTo>
                  <a:lnTo>
                    <a:pt x="14692" y="15953"/>
                  </a:lnTo>
                  <a:lnTo>
                    <a:pt x="14692" y="15632"/>
                  </a:lnTo>
                  <a:lnTo>
                    <a:pt x="14653" y="15632"/>
                  </a:lnTo>
                  <a:lnTo>
                    <a:pt x="14653" y="15137"/>
                  </a:lnTo>
                  <a:lnTo>
                    <a:pt x="14645" y="15137"/>
                  </a:lnTo>
                  <a:lnTo>
                    <a:pt x="14645" y="14031"/>
                  </a:lnTo>
                  <a:lnTo>
                    <a:pt x="14316" y="14031"/>
                  </a:lnTo>
                  <a:lnTo>
                    <a:pt x="14316" y="15836"/>
                  </a:lnTo>
                  <a:lnTo>
                    <a:pt x="14288" y="15836"/>
                  </a:lnTo>
                  <a:lnTo>
                    <a:pt x="14172" y="16447"/>
                  </a:lnTo>
                  <a:lnTo>
                    <a:pt x="14172" y="15953"/>
                  </a:lnTo>
                  <a:lnTo>
                    <a:pt x="14026" y="15953"/>
                  </a:lnTo>
                  <a:lnTo>
                    <a:pt x="14026" y="12314"/>
                  </a:lnTo>
                  <a:lnTo>
                    <a:pt x="13711" y="12401"/>
                  </a:lnTo>
                  <a:lnTo>
                    <a:pt x="13711" y="12721"/>
                  </a:lnTo>
                  <a:lnTo>
                    <a:pt x="13700" y="12721"/>
                  </a:lnTo>
                  <a:lnTo>
                    <a:pt x="13700" y="13216"/>
                  </a:lnTo>
                  <a:lnTo>
                    <a:pt x="13692" y="13216"/>
                  </a:lnTo>
                  <a:lnTo>
                    <a:pt x="13692" y="14322"/>
                  </a:lnTo>
                  <a:lnTo>
                    <a:pt x="13624" y="14322"/>
                  </a:lnTo>
                  <a:lnTo>
                    <a:pt x="13624" y="16739"/>
                  </a:lnTo>
                  <a:lnTo>
                    <a:pt x="13461" y="16739"/>
                  </a:lnTo>
                  <a:lnTo>
                    <a:pt x="13461" y="17641"/>
                  </a:lnTo>
                  <a:lnTo>
                    <a:pt x="13441" y="17641"/>
                  </a:lnTo>
                  <a:lnTo>
                    <a:pt x="13441" y="15021"/>
                  </a:lnTo>
                  <a:lnTo>
                    <a:pt x="13430" y="15021"/>
                  </a:lnTo>
                  <a:lnTo>
                    <a:pt x="13430" y="14439"/>
                  </a:lnTo>
                  <a:lnTo>
                    <a:pt x="13410" y="14439"/>
                  </a:lnTo>
                  <a:lnTo>
                    <a:pt x="13410" y="13711"/>
                  </a:lnTo>
                  <a:lnTo>
                    <a:pt x="13374" y="13333"/>
                  </a:lnTo>
                  <a:lnTo>
                    <a:pt x="13374" y="8995"/>
                  </a:lnTo>
                  <a:lnTo>
                    <a:pt x="13143" y="8267"/>
                  </a:lnTo>
                  <a:lnTo>
                    <a:pt x="12814" y="9082"/>
                  </a:lnTo>
                  <a:lnTo>
                    <a:pt x="12814" y="15429"/>
                  </a:lnTo>
                  <a:lnTo>
                    <a:pt x="12795" y="15429"/>
                  </a:lnTo>
                  <a:lnTo>
                    <a:pt x="12795" y="18165"/>
                  </a:lnTo>
                  <a:lnTo>
                    <a:pt x="12778" y="18165"/>
                  </a:lnTo>
                  <a:lnTo>
                    <a:pt x="12778" y="15953"/>
                  </a:lnTo>
                  <a:lnTo>
                    <a:pt x="12767" y="15836"/>
                  </a:lnTo>
                  <a:lnTo>
                    <a:pt x="12767" y="14235"/>
                  </a:lnTo>
                  <a:lnTo>
                    <a:pt x="12758" y="13624"/>
                  </a:lnTo>
                  <a:lnTo>
                    <a:pt x="12747" y="13915"/>
                  </a:lnTo>
                  <a:lnTo>
                    <a:pt x="12699" y="12605"/>
                  </a:lnTo>
                  <a:lnTo>
                    <a:pt x="12660" y="13915"/>
                  </a:lnTo>
                  <a:lnTo>
                    <a:pt x="12651" y="13711"/>
                  </a:lnTo>
                  <a:lnTo>
                    <a:pt x="12651" y="4949"/>
                  </a:lnTo>
                  <a:lnTo>
                    <a:pt x="12410" y="4337"/>
                  </a:lnTo>
                  <a:lnTo>
                    <a:pt x="12112" y="5153"/>
                  </a:lnTo>
                  <a:lnTo>
                    <a:pt x="12112" y="16244"/>
                  </a:lnTo>
                  <a:lnTo>
                    <a:pt x="12075" y="16244"/>
                  </a:lnTo>
                  <a:lnTo>
                    <a:pt x="12075" y="14119"/>
                  </a:lnTo>
                  <a:lnTo>
                    <a:pt x="12044" y="14119"/>
                  </a:lnTo>
                  <a:lnTo>
                    <a:pt x="12044" y="13333"/>
                  </a:lnTo>
                  <a:lnTo>
                    <a:pt x="12016" y="13333"/>
                  </a:lnTo>
                  <a:lnTo>
                    <a:pt x="12016" y="12809"/>
                  </a:lnTo>
                  <a:lnTo>
                    <a:pt x="11603" y="12809"/>
                  </a:lnTo>
                  <a:lnTo>
                    <a:pt x="11603" y="13420"/>
                  </a:lnTo>
                  <a:lnTo>
                    <a:pt x="11583" y="13420"/>
                  </a:lnTo>
                  <a:lnTo>
                    <a:pt x="11583" y="14119"/>
                  </a:lnTo>
                  <a:lnTo>
                    <a:pt x="11535" y="14119"/>
                  </a:lnTo>
                  <a:lnTo>
                    <a:pt x="11535" y="16447"/>
                  </a:lnTo>
                  <a:lnTo>
                    <a:pt x="11507" y="15545"/>
                  </a:lnTo>
                  <a:lnTo>
                    <a:pt x="11468" y="15545"/>
                  </a:lnTo>
                  <a:lnTo>
                    <a:pt x="11468" y="13012"/>
                  </a:lnTo>
                  <a:lnTo>
                    <a:pt x="11440" y="12809"/>
                  </a:lnTo>
                  <a:lnTo>
                    <a:pt x="11440" y="11615"/>
                  </a:lnTo>
                  <a:lnTo>
                    <a:pt x="11411" y="11615"/>
                  </a:lnTo>
                  <a:lnTo>
                    <a:pt x="11411" y="11295"/>
                  </a:lnTo>
                  <a:lnTo>
                    <a:pt x="11217" y="10305"/>
                  </a:lnTo>
                  <a:lnTo>
                    <a:pt x="11015" y="11295"/>
                  </a:lnTo>
                  <a:lnTo>
                    <a:pt x="11015" y="11615"/>
                  </a:lnTo>
                  <a:lnTo>
                    <a:pt x="10979" y="11615"/>
                  </a:lnTo>
                  <a:lnTo>
                    <a:pt x="10979" y="12809"/>
                  </a:lnTo>
                  <a:lnTo>
                    <a:pt x="10928" y="12809"/>
                  </a:lnTo>
                  <a:lnTo>
                    <a:pt x="10928" y="16651"/>
                  </a:lnTo>
                  <a:lnTo>
                    <a:pt x="10911" y="16651"/>
                  </a:lnTo>
                  <a:lnTo>
                    <a:pt x="10911" y="16156"/>
                  </a:lnTo>
                  <a:lnTo>
                    <a:pt x="10880" y="16156"/>
                  </a:lnTo>
                  <a:lnTo>
                    <a:pt x="10880" y="15137"/>
                  </a:lnTo>
                  <a:lnTo>
                    <a:pt x="10860" y="15137"/>
                  </a:lnTo>
                  <a:lnTo>
                    <a:pt x="10860" y="14817"/>
                  </a:lnTo>
                  <a:lnTo>
                    <a:pt x="10844" y="14817"/>
                  </a:lnTo>
                  <a:lnTo>
                    <a:pt x="10844" y="14526"/>
                  </a:lnTo>
                  <a:lnTo>
                    <a:pt x="10832" y="14526"/>
                  </a:lnTo>
                  <a:lnTo>
                    <a:pt x="10832" y="10509"/>
                  </a:lnTo>
                  <a:lnTo>
                    <a:pt x="10804" y="10392"/>
                  </a:lnTo>
                  <a:lnTo>
                    <a:pt x="10630" y="10392"/>
                  </a:lnTo>
                  <a:lnTo>
                    <a:pt x="10630" y="16855"/>
                  </a:lnTo>
                  <a:lnTo>
                    <a:pt x="10526" y="16855"/>
                  </a:lnTo>
                  <a:lnTo>
                    <a:pt x="10526" y="19358"/>
                  </a:lnTo>
                  <a:lnTo>
                    <a:pt x="10487" y="19358"/>
                  </a:lnTo>
                  <a:lnTo>
                    <a:pt x="10487" y="6666"/>
                  </a:lnTo>
                  <a:lnTo>
                    <a:pt x="10478" y="6666"/>
                  </a:lnTo>
                  <a:lnTo>
                    <a:pt x="10467" y="6579"/>
                  </a:lnTo>
                  <a:lnTo>
                    <a:pt x="10113" y="6579"/>
                  </a:lnTo>
                  <a:lnTo>
                    <a:pt x="10113" y="6666"/>
                  </a:lnTo>
                  <a:lnTo>
                    <a:pt x="10101" y="6666"/>
                  </a:lnTo>
                  <a:lnTo>
                    <a:pt x="10093" y="16535"/>
                  </a:lnTo>
                  <a:lnTo>
                    <a:pt x="9995" y="16447"/>
                  </a:lnTo>
                  <a:lnTo>
                    <a:pt x="9995" y="16331"/>
                  </a:lnTo>
                  <a:lnTo>
                    <a:pt x="9919" y="16331"/>
                  </a:lnTo>
                  <a:lnTo>
                    <a:pt x="9910" y="11906"/>
                  </a:lnTo>
                  <a:lnTo>
                    <a:pt x="9910" y="11411"/>
                  </a:lnTo>
                  <a:lnTo>
                    <a:pt x="9862" y="11411"/>
                  </a:lnTo>
                  <a:lnTo>
                    <a:pt x="9862" y="6754"/>
                  </a:lnTo>
                  <a:lnTo>
                    <a:pt x="9629" y="6754"/>
                  </a:lnTo>
                  <a:lnTo>
                    <a:pt x="9629" y="11295"/>
                  </a:lnTo>
                  <a:lnTo>
                    <a:pt x="9525" y="11295"/>
                  </a:lnTo>
                  <a:lnTo>
                    <a:pt x="9525" y="8675"/>
                  </a:lnTo>
                  <a:lnTo>
                    <a:pt x="9168" y="8675"/>
                  </a:lnTo>
                  <a:lnTo>
                    <a:pt x="9168" y="1630"/>
                  </a:lnTo>
                  <a:lnTo>
                    <a:pt x="9129" y="1019"/>
                  </a:lnTo>
                  <a:lnTo>
                    <a:pt x="9120" y="932"/>
                  </a:lnTo>
                  <a:lnTo>
                    <a:pt x="8898" y="1019"/>
                  </a:lnTo>
                  <a:lnTo>
                    <a:pt x="8878" y="1135"/>
                  </a:lnTo>
                  <a:lnTo>
                    <a:pt x="8870" y="1223"/>
                  </a:lnTo>
                  <a:lnTo>
                    <a:pt x="8870" y="1834"/>
                  </a:lnTo>
                  <a:lnTo>
                    <a:pt x="8862" y="1921"/>
                  </a:lnTo>
                  <a:lnTo>
                    <a:pt x="8862" y="2125"/>
                  </a:lnTo>
                  <a:lnTo>
                    <a:pt x="8850" y="14322"/>
                  </a:lnTo>
                  <a:lnTo>
                    <a:pt x="8811" y="13333"/>
                  </a:lnTo>
                  <a:lnTo>
                    <a:pt x="8811" y="11091"/>
                  </a:lnTo>
                  <a:lnTo>
                    <a:pt x="8802" y="9781"/>
                  </a:lnTo>
                  <a:lnTo>
                    <a:pt x="8802" y="6754"/>
                  </a:lnTo>
                  <a:lnTo>
                    <a:pt x="8794" y="6754"/>
                  </a:lnTo>
                  <a:lnTo>
                    <a:pt x="8783" y="6666"/>
                  </a:lnTo>
                  <a:lnTo>
                    <a:pt x="8774" y="6579"/>
                  </a:lnTo>
                  <a:lnTo>
                    <a:pt x="8774" y="6463"/>
                  </a:lnTo>
                  <a:lnTo>
                    <a:pt x="8763" y="6375"/>
                  </a:lnTo>
                  <a:lnTo>
                    <a:pt x="8755" y="6375"/>
                  </a:lnTo>
                  <a:lnTo>
                    <a:pt x="8755" y="6259"/>
                  </a:lnTo>
                  <a:lnTo>
                    <a:pt x="8746" y="6259"/>
                  </a:lnTo>
                  <a:lnTo>
                    <a:pt x="8746" y="6055"/>
                  </a:lnTo>
                  <a:lnTo>
                    <a:pt x="8668" y="6055"/>
                  </a:lnTo>
                  <a:lnTo>
                    <a:pt x="8668" y="6259"/>
                  </a:lnTo>
                  <a:lnTo>
                    <a:pt x="8648" y="6259"/>
                  </a:lnTo>
                  <a:lnTo>
                    <a:pt x="8648" y="6375"/>
                  </a:lnTo>
                  <a:lnTo>
                    <a:pt x="8639" y="6463"/>
                  </a:lnTo>
                  <a:lnTo>
                    <a:pt x="8639" y="6579"/>
                  </a:lnTo>
                  <a:lnTo>
                    <a:pt x="8620" y="6666"/>
                  </a:lnTo>
                  <a:lnTo>
                    <a:pt x="8620" y="6754"/>
                  </a:lnTo>
                  <a:lnTo>
                    <a:pt x="8611" y="6754"/>
                  </a:lnTo>
                  <a:lnTo>
                    <a:pt x="8611" y="9781"/>
                  </a:lnTo>
                  <a:lnTo>
                    <a:pt x="8600" y="11091"/>
                  </a:lnTo>
                  <a:lnTo>
                    <a:pt x="8600" y="14119"/>
                  </a:lnTo>
                  <a:lnTo>
                    <a:pt x="8580" y="14730"/>
                  </a:lnTo>
                  <a:lnTo>
                    <a:pt x="8544" y="14730"/>
                  </a:lnTo>
                  <a:lnTo>
                    <a:pt x="8544" y="14817"/>
                  </a:lnTo>
                  <a:lnTo>
                    <a:pt x="8524" y="14817"/>
                  </a:lnTo>
                  <a:lnTo>
                    <a:pt x="8524" y="4250"/>
                  </a:lnTo>
                  <a:lnTo>
                    <a:pt x="8398" y="3843"/>
                  </a:lnTo>
                  <a:lnTo>
                    <a:pt x="8389" y="4454"/>
                  </a:lnTo>
                  <a:lnTo>
                    <a:pt x="8389" y="11295"/>
                  </a:lnTo>
                  <a:lnTo>
                    <a:pt x="8322" y="11411"/>
                  </a:lnTo>
                  <a:lnTo>
                    <a:pt x="8322" y="10713"/>
                  </a:lnTo>
                  <a:lnTo>
                    <a:pt x="8330" y="10713"/>
                  </a:lnTo>
                  <a:lnTo>
                    <a:pt x="8330" y="10596"/>
                  </a:lnTo>
                  <a:lnTo>
                    <a:pt x="8341" y="10596"/>
                  </a:lnTo>
                  <a:lnTo>
                    <a:pt x="8330" y="7569"/>
                  </a:lnTo>
                  <a:lnTo>
                    <a:pt x="8322" y="7569"/>
                  </a:lnTo>
                  <a:lnTo>
                    <a:pt x="8215" y="5153"/>
                  </a:lnTo>
                  <a:lnTo>
                    <a:pt x="8111" y="5153"/>
                  </a:lnTo>
                  <a:lnTo>
                    <a:pt x="8012" y="7569"/>
                  </a:lnTo>
                  <a:lnTo>
                    <a:pt x="7996" y="7569"/>
                  </a:lnTo>
                  <a:lnTo>
                    <a:pt x="7996" y="10713"/>
                  </a:lnTo>
                  <a:lnTo>
                    <a:pt x="8004" y="10713"/>
                  </a:lnTo>
                  <a:lnTo>
                    <a:pt x="8004" y="16739"/>
                  </a:lnTo>
                  <a:lnTo>
                    <a:pt x="7984" y="16739"/>
                  </a:lnTo>
                  <a:lnTo>
                    <a:pt x="7984" y="19358"/>
                  </a:lnTo>
                  <a:lnTo>
                    <a:pt x="7965" y="19358"/>
                  </a:lnTo>
                  <a:lnTo>
                    <a:pt x="7965" y="18573"/>
                  </a:lnTo>
                  <a:lnTo>
                    <a:pt x="7956" y="18573"/>
                  </a:lnTo>
                  <a:lnTo>
                    <a:pt x="7956" y="14322"/>
                  </a:lnTo>
                  <a:lnTo>
                    <a:pt x="7965" y="14322"/>
                  </a:lnTo>
                  <a:lnTo>
                    <a:pt x="7965" y="9199"/>
                  </a:lnTo>
                  <a:lnTo>
                    <a:pt x="7945" y="9082"/>
                  </a:lnTo>
                  <a:lnTo>
                    <a:pt x="7945" y="7365"/>
                  </a:lnTo>
                  <a:lnTo>
                    <a:pt x="7928" y="7365"/>
                  </a:lnTo>
                  <a:lnTo>
                    <a:pt x="7917" y="7278"/>
                  </a:lnTo>
                  <a:lnTo>
                    <a:pt x="7889" y="7278"/>
                  </a:lnTo>
                  <a:lnTo>
                    <a:pt x="7861" y="7161"/>
                  </a:lnTo>
                  <a:lnTo>
                    <a:pt x="7841" y="7278"/>
                  </a:lnTo>
                  <a:lnTo>
                    <a:pt x="7802" y="7278"/>
                  </a:lnTo>
                  <a:lnTo>
                    <a:pt x="7802" y="7365"/>
                  </a:lnTo>
                  <a:lnTo>
                    <a:pt x="7782" y="7365"/>
                  </a:lnTo>
                  <a:lnTo>
                    <a:pt x="7782" y="9082"/>
                  </a:lnTo>
                  <a:lnTo>
                    <a:pt x="7762" y="9199"/>
                  </a:lnTo>
                  <a:lnTo>
                    <a:pt x="7762" y="14322"/>
                  </a:lnTo>
                  <a:lnTo>
                    <a:pt x="7774" y="14322"/>
                  </a:lnTo>
                  <a:lnTo>
                    <a:pt x="7774" y="18573"/>
                  </a:lnTo>
                  <a:lnTo>
                    <a:pt x="7734" y="18573"/>
                  </a:lnTo>
                  <a:lnTo>
                    <a:pt x="7734" y="15137"/>
                  </a:lnTo>
                  <a:lnTo>
                    <a:pt x="7639" y="15021"/>
                  </a:lnTo>
                  <a:lnTo>
                    <a:pt x="7630" y="15021"/>
                  </a:lnTo>
                  <a:lnTo>
                    <a:pt x="7630" y="15225"/>
                  </a:lnTo>
                  <a:lnTo>
                    <a:pt x="7580" y="15225"/>
                  </a:lnTo>
                  <a:lnTo>
                    <a:pt x="7580" y="14439"/>
                  </a:lnTo>
                  <a:lnTo>
                    <a:pt x="7571" y="14439"/>
                  </a:lnTo>
                  <a:lnTo>
                    <a:pt x="7571" y="13420"/>
                  </a:lnTo>
                  <a:lnTo>
                    <a:pt x="7495" y="13420"/>
                  </a:lnTo>
                  <a:lnTo>
                    <a:pt x="7495" y="12925"/>
                  </a:lnTo>
                  <a:lnTo>
                    <a:pt x="7436" y="12925"/>
                  </a:lnTo>
                  <a:lnTo>
                    <a:pt x="7436" y="13827"/>
                  </a:lnTo>
                  <a:lnTo>
                    <a:pt x="7428" y="13827"/>
                  </a:lnTo>
                  <a:lnTo>
                    <a:pt x="7428" y="14730"/>
                  </a:lnTo>
                  <a:lnTo>
                    <a:pt x="7416" y="14730"/>
                  </a:lnTo>
                  <a:lnTo>
                    <a:pt x="7416" y="15137"/>
                  </a:lnTo>
                  <a:lnTo>
                    <a:pt x="7397" y="15137"/>
                  </a:lnTo>
                  <a:lnTo>
                    <a:pt x="7397" y="14730"/>
                  </a:lnTo>
                  <a:lnTo>
                    <a:pt x="7380" y="14730"/>
                  </a:lnTo>
                  <a:lnTo>
                    <a:pt x="7380" y="14439"/>
                  </a:lnTo>
                  <a:lnTo>
                    <a:pt x="7360" y="14439"/>
                  </a:lnTo>
                  <a:lnTo>
                    <a:pt x="7360" y="12809"/>
                  </a:lnTo>
                  <a:lnTo>
                    <a:pt x="7262" y="12809"/>
                  </a:lnTo>
                  <a:lnTo>
                    <a:pt x="7262" y="14730"/>
                  </a:lnTo>
                  <a:lnTo>
                    <a:pt x="7253" y="14730"/>
                  </a:lnTo>
                  <a:lnTo>
                    <a:pt x="7253" y="17350"/>
                  </a:lnTo>
                  <a:lnTo>
                    <a:pt x="7206" y="17350"/>
                  </a:lnTo>
                  <a:lnTo>
                    <a:pt x="7206" y="14817"/>
                  </a:lnTo>
                  <a:lnTo>
                    <a:pt x="7186" y="13507"/>
                  </a:lnTo>
                  <a:lnTo>
                    <a:pt x="7186" y="9082"/>
                  </a:lnTo>
                  <a:lnTo>
                    <a:pt x="7166" y="8675"/>
                  </a:lnTo>
                  <a:lnTo>
                    <a:pt x="7166" y="4658"/>
                  </a:lnTo>
                  <a:lnTo>
                    <a:pt x="7158" y="4337"/>
                  </a:lnTo>
                  <a:lnTo>
                    <a:pt x="7147" y="4337"/>
                  </a:lnTo>
                  <a:lnTo>
                    <a:pt x="7147" y="4134"/>
                  </a:lnTo>
                  <a:lnTo>
                    <a:pt x="7138" y="4134"/>
                  </a:lnTo>
                  <a:lnTo>
                    <a:pt x="7138" y="3930"/>
                  </a:lnTo>
                  <a:lnTo>
                    <a:pt x="7130" y="3930"/>
                  </a:lnTo>
                  <a:lnTo>
                    <a:pt x="7130" y="3551"/>
                  </a:lnTo>
                  <a:lnTo>
                    <a:pt x="7023" y="3551"/>
                  </a:lnTo>
                  <a:lnTo>
                    <a:pt x="7023" y="3930"/>
                  </a:lnTo>
                  <a:lnTo>
                    <a:pt x="7003" y="3930"/>
                  </a:lnTo>
                  <a:lnTo>
                    <a:pt x="7003" y="4337"/>
                  </a:lnTo>
                  <a:lnTo>
                    <a:pt x="6995" y="4337"/>
                  </a:lnTo>
                  <a:lnTo>
                    <a:pt x="6984" y="4658"/>
                  </a:lnTo>
                  <a:lnTo>
                    <a:pt x="6984" y="8675"/>
                  </a:lnTo>
                  <a:lnTo>
                    <a:pt x="6964" y="9082"/>
                  </a:lnTo>
                  <a:lnTo>
                    <a:pt x="6964" y="12809"/>
                  </a:lnTo>
                  <a:lnTo>
                    <a:pt x="6936" y="12809"/>
                  </a:lnTo>
                  <a:lnTo>
                    <a:pt x="6936" y="12925"/>
                  </a:lnTo>
                  <a:lnTo>
                    <a:pt x="6927" y="12925"/>
                  </a:lnTo>
                  <a:lnTo>
                    <a:pt x="6927" y="13012"/>
                  </a:lnTo>
                  <a:lnTo>
                    <a:pt x="6916" y="13012"/>
                  </a:lnTo>
                  <a:lnTo>
                    <a:pt x="6916" y="15225"/>
                  </a:lnTo>
                  <a:lnTo>
                    <a:pt x="6908" y="15545"/>
                  </a:lnTo>
                  <a:lnTo>
                    <a:pt x="6908" y="7365"/>
                  </a:lnTo>
                  <a:lnTo>
                    <a:pt x="6820" y="7365"/>
                  </a:lnTo>
                  <a:lnTo>
                    <a:pt x="6820" y="7278"/>
                  </a:lnTo>
                  <a:lnTo>
                    <a:pt x="6801" y="7278"/>
                  </a:lnTo>
                  <a:lnTo>
                    <a:pt x="6801" y="7365"/>
                  </a:lnTo>
                  <a:lnTo>
                    <a:pt x="6725" y="7365"/>
                  </a:lnTo>
                  <a:lnTo>
                    <a:pt x="6725" y="7278"/>
                  </a:lnTo>
                  <a:lnTo>
                    <a:pt x="6714" y="7278"/>
                  </a:lnTo>
                  <a:lnTo>
                    <a:pt x="6714" y="7365"/>
                  </a:lnTo>
                  <a:lnTo>
                    <a:pt x="6629" y="7278"/>
                  </a:lnTo>
                  <a:lnTo>
                    <a:pt x="6629" y="8267"/>
                  </a:lnTo>
                  <a:lnTo>
                    <a:pt x="6618" y="8267"/>
                  </a:lnTo>
                  <a:lnTo>
                    <a:pt x="6629" y="9199"/>
                  </a:lnTo>
                  <a:lnTo>
                    <a:pt x="6629" y="13827"/>
                  </a:lnTo>
                  <a:lnTo>
                    <a:pt x="6522" y="13827"/>
                  </a:lnTo>
                  <a:lnTo>
                    <a:pt x="6522" y="14119"/>
                  </a:lnTo>
                  <a:lnTo>
                    <a:pt x="6514" y="14119"/>
                  </a:lnTo>
                  <a:lnTo>
                    <a:pt x="6455" y="14235"/>
                  </a:lnTo>
                  <a:lnTo>
                    <a:pt x="6455" y="15137"/>
                  </a:lnTo>
                  <a:lnTo>
                    <a:pt x="6416" y="15021"/>
                  </a:lnTo>
                  <a:lnTo>
                    <a:pt x="6379" y="15021"/>
                  </a:lnTo>
                  <a:lnTo>
                    <a:pt x="6379" y="8879"/>
                  </a:lnTo>
                  <a:lnTo>
                    <a:pt x="6359" y="8471"/>
                  </a:lnTo>
                  <a:lnTo>
                    <a:pt x="6359" y="8180"/>
                  </a:lnTo>
                  <a:lnTo>
                    <a:pt x="6348" y="8064"/>
                  </a:lnTo>
                  <a:lnTo>
                    <a:pt x="6070" y="8180"/>
                  </a:lnTo>
                  <a:lnTo>
                    <a:pt x="6070" y="16040"/>
                  </a:lnTo>
                  <a:lnTo>
                    <a:pt x="6030" y="16040"/>
                  </a:lnTo>
                  <a:lnTo>
                    <a:pt x="6030" y="16156"/>
                  </a:lnTo>
                  <a:lnTo>
                    <a:pt x="5994" y="15953"/>
                  </a:lnTo>
                  <a:lnTo>
                    <a:pt x="5994" y="2533"/>
                  </a:lnTo>
                  <a:lnTo>
                    <a:pt x="5983" y="2445"/>
                  </a:lnTo>
                  <a:lnTo>
                    <a:pt x="5963" y="2329"/>
                  </a:lnTo>
                  <a:lnTo>
                    <a:pt x="5926" y="2242"/>
                  </a:lnTo>
                  <a:lnTo>
                    <a:pt x="5887" y="2125"/>
                  </a:lnTo>
                  <a:lnTo>
                    <a:pt x="5820" y="2125"/>
                  </a:lnTo>
                  <a:lnTo>
                    <a:pt x="5820" y="1019"/>
                  </a:lnTo>
                  <a:lnTo>
                    <a:pt x="5800" y="0"/>
                  </a:lnTo>
                  <a:lnTo>
                    <a:pt x="5752" y="116"/>
                  </a:lnTo>
                  <a:lnTo>
                    <a:pt x="5713" y="116"/>
                  </a:lnTo>
                  <a:lnTo>
                    <a:pt x="5676" y="204"/>
                  </a:lnTo>
                  <a:lnTo>
                    <a:pt x="5648" y="320"/>
                  </a:lnTo>
                  <a:lnTo>
                    <a:pt x="5628" y="408"/>
                  </a:lnTo>
                  <a:lnTo>
                    <a:pt x="5628" y="17845"/>
                  </a:lnTo>
                  <a:lnTo>
                    <a:pt x="5617" y="17961"/>
                  </a:lnTo>
                  <a:lnTo>
                    <a:pt x="5609" y="17961"/>
                  </a:lnTo>
                  <a:lnTo>
                    <a:pt x="5609" y="15137"/>
                  </a:lnTo>
                  <a:lnTo>
                    <a:pt x="5598" y="14643"/>
                  </a:lnTo>
                  <a:lnTo>
                    <a:pt x="5598" y="14235"/>
                  </a:lnTo>
                  <a:lnTo>
                    <a:pt x="5589" y="13827"/>
                  </a:lnTo>
                  <a:lnTo>
                    <a:pt x="5581" y="13624"/>
                  </a:lnTo>
                  <a:lnTo>
                    <a:pt x="5581" y="13420"/>
                  </a:lnTo>
                  <a:lnTo>
                    <a:pt x="5513" y="13420"/>
                  </a:lnTo>
                  <a:lnTo>
                    <a:pt x="5502" y="13624"/>
                  </a:lnTo>
                  <a:lnTo>
                    <a:pt x="5502" y="13827"/>
                  </a:lnTo>
                  <a:lnTo>
                    <a:pt x="5493" y="14119"/>
                  </a:lnTo>
                  <a:lnTo>
                    <a:pt x="5493" y="14526"/>
                  </a:lnTo>
                  <a:lnTo>
                    <a:pt x="5482" y="9898"/>
                  </a:lnTo>
                  <a:lnTo>
                    <a:pt x="5482" y="8471"/>
                  </a:lnTo>
                  <a:lnTo>
                    <a:pt x="5474" y="8064"/>
                  </a:lnTo>
                  <a:lnTo>
                    <a:pt x="5474" y="7773"/>
                  </a:lnTo>
                  <a:lnTo>
                    <a:pt x="5463" y="7365"/>
                  </a:lnTo>
                  <a:lnTo>
                    <a:pt x="5454" y="6957"/>
                  </a:lnTo>
                  <a:lnTo>
                    <a:pt x="5454" y="6666"/>
                  </a:lnTo>
                  <a:lnTo>
                    <a:pt x="5446" y="6259"/>
                  </a:lnTo>
                  <a:lnTo>
                    <a:pt x="5434" y="5968"/>
                  </a:lnTo>
                  <a:lnTo>
                    <a:pt x="5426" y="5647"/>
                  </a:lnTo>
                  <a:lnTo>
                    <a:pt x="5426" y="5560"/>
                  </a:lnTo>
                  <a:lnTo>
                    <a:pt x="5434" y="5560"/>
                  </a:lnTo>
                  <a:lnTo>
                    <a:pt x="5434" y="5444"/>
                  </a:lnTo>
                  <a:lnTo>
                    <a:pt x="5426" y="5444"/>
                  </a:lnTo>
                  <a:lnTo>
                    <a:pt x="5426" y="5065"/>
                  </a:lnTo>
                  <a:lnTo>
                    <a:pt x="5415" y="4949"/>
                  </a:lnTo>
                  <a:lnTo>
                    <a:pt x="5415" y="4454"/>
                  </a:lnTo>
                  <a:lnTo>
                    <a:pt x="5406" y="4337"/>
                  </a:lnTo>
                  <a:lnTo>
                    <a:pt x="5212" y="4337"/>
                  </a:lnTo>
                  <a:lnTo>
                    <a:pt x="5204" y="4454"/>
                  </a:lnTo>
                  <a:lnTo>
                    <a:pt x="5204" y="5065"/>
                  </a:lnTo>
                  <a:lnTo>
                    <a:pt x="5195" y="5065"/>
                  </a:lnTo>
                  <a:lnTo>
                    <a:pt x="5195" y="5764"/>
                  </a:lnTo>
                  <a:lnTo>
                    <a:pt x="5184" y="5968"/>
                  </a:lnTo>
                  <a:lnTo>
                    <a:pt x="5184" y="6055"/>
                  </a:lnTo>
                  <a:lnTo>
                    <a:pt x="5176" y="6259"/>
                  </a:lnTo>
                  <a:lnTo>
                    <a:pt x="5176" y="6463"/>
                  </a:lnTo>
                  <a:lnTo>
                    <a:pt x="5165" y="6666"/>
                  </a:lnTo>
                  <a:lnTo>
                    <a:pt x="5165" y="6957"/>
                  </a:lnTo>
                  <a:lnTo>
                    <a:pt x="5156" y="7161"/>
                  </a:lnTo>
                  <a:lnTo>
                    <a:pt x="5156" y="7569"/>
                  </a:lnTo>
                  <a:lnTo>
                    <a:pt x="5148" y="7685"/>
                  </a:lnTo>
                  <a:lnTo>
                    <a:pt x="5148" y="8471"/>
                  </a:lnTo>
                  <a:lnTo>
                    <a:pt x="5136" y="8791"/>
                  </a:lnTo>
                  <a:lnTo>
                    <a:pt x="5136" y="9898"/>
                  </a:lnTo>
                  <a:lnTo>
                    <a:pt x="5128" y="14235"/>
                  </a:lnTo>
                  <a:lnTo>
                    <a:pt x="5069" y="14235"/>
                  </a:lnTo>
                  <a:lnTo>
                    <a:pt x="5080" y="2620"/>
                  </a:lnTo>
                  <a:lnTo>
                    <a:pt x="5080" y="1223"/>
                  </a:lnTo>
                  <a:lnTo>
                    <a:pt x="4664" y="1135"/>
                  </a:lnTo>
                  <a:lnTo>
                    <a:pt x="4656" y="1310"/>
                  </a:lnTo>
                  <a:lnTo>
                    <a:pt x="4664" y="2736"/>
                  </a:lnTo>
                  <a:lnTo>
                    <a:pt x="4664" y="14119"/>
                  </a:lnTo>
                  <a:lnTo>
                    <a:pt x="4656" y="14119"/>
                  </a:lnTo>
                  <a:lnTo>
                    <a:pt x="4656" y="13507"/>
                  </a:lnTo>
                  <a:lnTo>
                    <a:pt x="4628" y="13507"/>
                  </a:lnTo>
                  <a:lnTo>
                    <a:pt x="4628" y="12925"/>
                  </a:lnTo>
                  <a:lnTo>
                    <a:pt x="4597" y="12925"/>
                  </a:lnTo>
                  <a:lnTo>
                    <a:pt x="4597" y="12401"/>
                  </a:lnTo>
                  <a:lnTo>
                    <a:pt x="4512" y="12314"/>
                  </a:lnTo>
                  <a:lnTo>
                    <a:pt x="4512" y="11702"/>
                  </a:lnTo>
                  <a:lnTo>
                    <a:pt x="4445" y="11702"/>
                  </a:lnTo>
                  <a:lnTo>
                    <a:pt x="4445" y="12314"/>
                  </a:lnTo>
                  <a:lnTo>
                    <a:pt x="4445" y="10800"/>
                  </a:lnTo>
                  <a:lnTo>
                    <a:pt x="4425" y="8267"/>
                  </a:lnTo>
                  <a:lnTo>
                    <a:pt x="4425" y="7773"/>
                  </a:lnTo>
                  <a:lnTo>
                    <a:pt x="4414" y="7569"/>
                  </a:lnTo>
                  <a:lnTo>
                    <a:pt x="4310" y="7889"/>
                  </a:lnTo>
                  <a:lnTo>
                    <a:pt x="4310" y="8064"/>
                  </a:lnTo>
                  <a:lnTo>
                    <a:pt x="4290" y="8064"/>
                  </a:lnTo>
                  <a:lnTo>
                    <a:pt x="4290" y="7889"/>
                  </a:lnTo>
                  <a:lnTo>
                    <a:pt x="4231" y="7685"/>
                  </a:lnTo>
                  <a:lnTo>
                    <a:pt x="4223" y="8267"/>
                  </a:lnTo>
                  <a:lnTo>
                    <a:pt x="4214" y="10887"/>
                  </a:lnTo>
                  <a:lnTo>
                    <a:pt x="4214" y="13711"/>
                  </a:lnTo>
                  <a:lnTo>
                    <a:pt x="4223" y="15749"/>
                  </a:lnTo>
                  <a:lnTo>
                    <a:pt x="4214" y="15749"/>
                  </a:lnTo>
                  <a:lnTo>
                    <a:pt x="4214" y="15021"/>
                  </a:lnTo>
                  <a:lnTo>
                    <a:pt x="4195" y="15021"/>
                  </a:lnTo>
                  <a:lnTo>
                    <a:pt x="4195" y="14730"/>
                  </a:lnTo>
                  <a:lnTo>
                    <a:pt x="4175" y="14730"/>
                  </a:lnTo>
                  <a:lnTo>
                    <a:pt x="4175" y="14119"/>
                  </a:lnTo>
                  <a:lnTo>
                    <a:pt x="4147" y="14119"/>
                  </a:lnTo>
                  <a:lnTo>
                    <a:pt x="4147" y="14235"/>
                  </a:lnTo>
                  <a:lnTo>
                    <a:pt x="4096" y="14235"/>
                  </a:lnTo>
                  <a:lnTo>
                    <a:pt x="4096" y="14119"/>
                  </a:lnTo>
                  <a:lnTo>
                    <a:pt x="4048" y="14119"/>
                  </a:lnTo>
                  <a:lnTo>
                    <a:pt x="4048" y="13711"/>
                  </a:lnTo>
                  <a:lnTo>
                    <a:pt x="4040" y="13507"/>
                  </a:lnTo>
                  <a:lnTo>
                    <a:pt x="3944" y="13507"/>
                  </a:lnTo>
                  <a:lnTo>
                    <a:pt x="3944" y="14119"/>
                  </a:lnTo>
                  <a:lnTo>
                    <a:pt x="3885" y="14119"/>
                  </a:lnTo>
                  <a:lnTo>
                    <a:pt x="3885" y="14235"/>
                  </a:lnTo>
                  <a:lnTo>
                    <a:pt x="3849" y="14235"/>
                  </a:lnTo>
                  <a:lnTo>
                    <a:pt x="3849" y="14119"/>
                  </a:lnTo>
                  <a:lnTo>
                    <a:pt x="3838" y="14119"/>
                  </a:lnTo>
                  <a:lnTo>
                    <a:pt x="3829" y="14031"/>
                  </a:lnTo>
                  <a:lnTo>
                    <a:pt x="3818" y="14031"/>
                  </a:lnTo>
                  <a:lnTo>
                    <a:pt x="3818" y="14119"/>
                  </a:lnTo>
                  <a:lnTo>
                    <a:pt x="3809" y="14119"/>
                  </a:lnTo>
                  <a:lnTo>
                    <a:pt x="3809" y="14730"/>
                  </a:lnTo>
                  <a:lnTo>
                    <a:pt x="3790" y="14730"/>
                  </a:lnTo>
                  <a:lnTo>
                    <a:pt x="3790" y="15021"/>
                  </a:lnTo>
                  <a:lnTo>
                    <a:pt x="3770" y="15021"/>
                  </a:lnTo>
                  <a:lnTo>
                    <a:pt x="3770" y="15749"/>
                  </a:lnTo>
                  <a:lnTo>
                    <a:pt x="3762" y="15749"/>
                  </a:lnTo>
                  <a:lnTo>
                    <a:pt x="3762" y="8064"/>
                  </a:lnTo>
                  <a:lnTo>
                    <a:pt x="3742" y="7976"/>
                  </a:lnTo>
                  <a:lnTo>
                    <a:pt x="3742" y="6579"/>
                  </a:lnTo>
                  <a:lnTo>
                    <a:pt x="3663" y="6259"/>
                  </a:lnTo>
                  <a:lnTo>
                    <a:pt x="3615" y="6259"/>
                  </a:lnTo>
                  <a:lnTo>
                    <a:pt x="3531" y="6463"/>
                  </a:lnTo>
                  <a:lnTo>
                    <a:pt x="3531" y="7889"/>
                  </a:lnTo>
                  <a:lnTo>
                    <a:pt x="3500" y="7976"/>
                  </a:lnTo>
                  <a:lnTo>
                    <a:pt x="3500" y="10800"/>
                  </a:lnTo>
                  <a:lnTo>
                    <a:pt x="3385" y="10800"/>
                  </a:lnTo>
                  <a:lnTo>
                    <a:pt x="3385" y="1630"/>
                  </a:lnTo>
                  <a:lnTo>
                    <a:pt x="3126" y="1630"/>
                  </a:lnTo>
                  <a:lnTo>
                    <a:pt x="3126" y="10800"/>
                  </a:lnTo>
                  <a:lnTo>
                    <a:pt x="3011" y="10800"/>
                  </a:lnTo>
                  <a:lnTo>
                    <a:pt x="3011" y="10713"/>
                  </a:lnTo>
                  <a:lnTo>
                    <a:pt x="3019" y="10392"/>
                  </a:lnTo>
                  <a:lnTo>
                    <a:pt x="3011" y="10392"/>
                  </a:lnTo>
                  <a:lnTo>
                    <a:pt x="3011" y="8267"/>
                  </a:lnTo>
                  <a:lnTo>
                    <a:pt x="3000" y="8267"/>
                  </a:lnTo>
                  <a:lnTo>
                    <a:pt x="3000" y="7773"/>
                  </a:lnTo>
                  <a:lnTo>
                    <a:pt x="3011" y="7569"/>
                  </a:lnTo>
                  <a:lnTo>
                    <a:pt x="3000" y="7569"/>
                  </a:lnTo>
                  <a:lnTo>
                    <a:pt x="3000" y="6463"/>
                  </a:lnTo>
                  <a:lnTo>
                    <a:pt x="2991" y="6463"/>
                  </a:lnTo>
                  <a:lnTo>
                    <a:pt x="3000" y="6259"/>
                  </a:lnTo>
                  <a:lnTo>
                    <a:pt x="2991" y="6259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5764"/>
                  </a:lnTo>
                  <a:lnTo>
                    <a:pt x="2991" y="5764"/>
                  </a:lnTo>
                  <a:lnTo>
                    <a:pt x="2991" y="5560"/>
                  </a:lnTo>
                  <a:lnTo>
                    <a:pt x="2980" y="5444"/>
                  </a:lnTo>
                  <a:lnTo>
                    <a:pt x="2980" y="5269"/>
                  </a:lnTo>
                  <a:lnTo>
                    <a:pt x="2972" y="5269"/>
                  </a:lnTo>
                  <a:lnTo>
                    <a:pt x="2980" y="5153"/>
                  </a:lnTo>
                  <a:lnTo>
                    <a:pt x="2972" y="5153"/>
                  </a:lnTo>
                  <a:lnTo>
                    <a:pt x="2972" y="4949"/>
                  </a:lnTo>
                  <a:lnTo>
                    <a:pt x="2963" y="4949"/>
                  </a:lnTo>
                  <a:lnTo>
                    <a:pt x="2963" y="4745"/>
                  </a:lnTo>
                  <a:lnTo>
                    <a:pt x="2952" y="4658"/>
                  </a:lnTo>
                  <a:lnTo>
                    <a:pt x="2952" y="4541"/>
                  </a:lnTo>
                  <a:lnTo>
                    <a:pt x="2944" y="4337"/>
                  </a:lnTo>
                  <a:lnTo>
                    <a:pt x="2932" y="4337"/>
                  </a:lnTo>
                  <a:lnTo>
                    <a:pt x="2932" y="4134"/>
                  </a:lnTo>
                  <a:lnTo>
                    <a:pt x="2924" y="4134"/>
                  </a:lnTo>
                  <a:lnTo>
                    <a:pt x="2915" y="3930"/>
                  </a:lnTo>
                  <a:lnTo>
                    <a:pt x="2915" y="3843"/>
                  </a:lnTo>
                  <a:lnTo>
                    <a:pt x="2924" y="3551"/>
                  </a:lnTo>
                  <a:lnTo>
                    <a:pt x="2924" y="3231"/>
                  </a:lnTo>
                  <a:lnTo>
                    <a:pt x="2904" y="3348"/>
                  </a:lnTo>
                  <a:lnTo>
                    <a:pt x="2904" y="2533"/>
                  </a:lnTo>
                  <a:lnTo>
                    <a:pt x="2896" y="3231"/>
                  </a:lnTo>
                  <a:lnTo>
                    <a:pt x="2896" y="3348"/>
                  </a:lnTo>
                  <a:lnTo>
                    <a:pt x="2884" y="3348"/>
                  </a:lnTo>
                  <a:lnTo>
                    <a:pt x="2884" y="3843"/>
                  </a:lnTo>
                  <a:lnTo>
                    <a:pt x="2876" y="4250"/>
                  </a:lnTo>
                  <a:lnTo>
                    <a:pt x="2856" y="4250"/>
                  </a:lnTo>
                  <a:lnTo>
                    <a:pt x="2865" y="4454"/>
                  </a:lnTo>
                  <a:lnTo>
                    <a:pt x="2837" y="4454"/>
                  </a:lnTo>
                  <a:lnTo>
                    <a:pt x="2848" y="4658"/>
                  </a:lnTo>
                  <a:lnTo>
                    <a:pt x="2828" y="4658"/>
                  </a:lnTo>
                  <a:lnTo>
                    <a:pt x="2828" y="4949"/>
                  </a:lnTo>
                  <a:lnTo>
                    <a:pt x="2817" y="4949"/>
                  </a:lnTo>
                  <a:lnTo>
                    <a:pt x="2817" y="5153"/>
                  </a:lnTo>
                  <a:lnTo>
                    <a:pt x="2809" y="5269"/>
                  </a:lnTo>
                  <a:lnTo>
                    <a:pt x="2809" y="6957"/>
                  </a:lnTo>
                  <a:lnTo>
                    <a:pt x="2797" y="7074"/>
                  </a:lnTo>
                  <a:lnTo>
                    <a:pt x="2809" y="7278"/>
                  </a:lnTo>
                  <a:lnTo>
                    <a:pt x="2809" y="7685"/>
                  </a:lnTo>
                  <a:lnTo>
                    <a:pt x="2797" y="7685"/>
                  </a:lnTo>
                  <a:lnTo>
                    <a:pt x="2797" y="9199"/>
                  </a:lnTo>
                  <a:lnTo>
                    <a:pt x="2789" y="9286"/>
                  </a:lnTo>
                  <a:lnTo>
                    <a:pt x="2797" y="9490"/>
                  </a:lnTo>
                  <a:lnTo>
                    <a:pt x="2797" y="10509"/>
                  </a:lnTo>
                  <a:lnTo>
                    <a:pt x="2789" y="10509"/>
                  </a:lnTo>
                  <a:lnTo>
                    <a:pt x="2789" y="13915"/>
                  </a:lnTo>
                  <a:lnTo>
                    <a:pt x="2780" y="13915"/>
                  </a:lnTo>
                  <a:lnTo>
                    <a:pt x="2789" y="14322"/>
                  </a:lnTo>
                  <a:lnTo>
                    <a:pt x="2789" y="16156"/>
                  </a:lnTo>
                  <a:lnTo>
                    <a:pt x="2780" y="16156"/>
                  </a:lnTo>
                  <a:lnTo>
                    <a:pt x="2780" y="17961"/>
                  </a:lnTo>
                  <a:lnTo>
                    <a:pt x="2769" y="17961"/>
                  </a:lnTo>
                  <a:lnTo>
                    <a:pt x="2769" y="10392"/>
                  </a:lnTo>
                  <a:lnTo>
                    <a:pt x="2750" y="10392"/>
                  </a:lnTo>
                  <a:lnTo>
                    <a:pt x="2741" y="10305"/>
                  </a:lnTo>
                  <a:lnTo>
                    <a:pt x="2578" y="10305"/>
                  </a:lnTo>
                  <a:lnTo>
                    <a:pt x="2578" y="10101"/>
                  </a:lnTo>
                  <a:lnTo>
                    <a:pt x="2567" y="10101"/>
                  </a:lnTo>
                  <a:lnTo>
                    <a:pt x="2558" y="10305"/>
                  </a:lnTo>
                  <a:lnTo>
                    <a:pt x="2567" y="10305"/>
                  </a:lnTo>
                  <a:lnTo>
                    <a:pt x="2558" y="10392"/>
                  </a:lnTo>
                  <a:lnTo>
                    <a:pt x="2547" y="10392"/>
                  </a:lnTo>
                  <a:lnTo>
                    <a:pt x="2547" y="9985"/>
                  </a:lnTo>
                  <a:lnTo>
                    <a:pt x="2578" y="9985"/>
                  </a:lnTo>
                  <a:lnTo>
                    <a:pt x="2598" y="10101"/>
                  </a:lnTo>
                  <a:lnTo>
                    <a:pt x="2741" y="10101"/>
                  </a:lnTo>
                  <a:lnTo>
                    <a:pt x="2741" y="10305"/>
                  </a:lnTo>
                  <a:lnTo>
                    <a:pt x="2750" y="10305"/>
                  </a:lnTo>
                  <a:lnTo>
                    <a:pt x="2750" y="9985"/>
                  </a:lnTo>
                  <a:lnTo>
                    <a:pt x="2780" y="9985"/>
                  </a:lnTo>
                  <a:lnTo>
                    <a:pt x="2780" y="9898"/>
                  </a:lnTo>
                  <a:lnTo>
                    <a:pt x="2741" y="9898"/>
                  </a:lnTo>
                  <a:lnTo>
                    <a:pt x="2721" y="9781"/>
                  </a:lnTo>
                  <a:lnTo>
                    <a:pt x="2567" y="9781"/>
                  </a:lnTo>
                  <a:lnTo>
                    <a:pt x="2558" y="9898"/>
                  </a:lnTo>
                  <a:lnTo>
                    <a:pt x="2539" y="9898"/>
                  </a:lnTo>
                  <a:lnTo>
                    <a:pt x="2539" y="8791"/>
                  </a:lnTo>
                  <a:lnTo>
                    <a:pt x="2539" y="10596"/>
                  </a:lnTo>
                  <a:lnTo>
                    <a:pt x="2547" y="10800"/>
                  </a:lnTo>
                  <a:lnTo>
                    <a:pt x="2547" y="17961"/>
                  </a:lnTo>
                  <a:lnTo>
                    <a:pt x="2539" y="17961"/>
                  </a:lnTo>
                  <a:lnTo>
                    <a:pt x="2539" y="17757"/>
                  </a:lnTo>
                  <a:lnTo>
                    <a:pt x="2519" y="17757"/>
                  </a:lnTo>
                  <a:lnTo>
                    <a:pt x="2511" y="9781"/>
                  </a:lnTo>
                  <a:lnTo>
                    <a:pt x="2499" y="9781"/>
                  </a:lnTo>
                  <a:lnTo>
                    <a:pt x="2499" y="9374"/>
                  </a:lnTo>
                  <a:lnTo>
                    <a:pt x="2511" y="9374"/>
                  </a:lnTo>
                  <a:lnTo>
                    <a:pt x="2511" y="9199"/>
                  </a:lnTo>
                  <a:lnTo>
                    <a:pt x="2499" y="9199"/>
                  </a:lnTo>
                  <a:lnTo>
                    <a:pt x="2499" y="8267"/>
                  </a:lnTo>
                  <a:lnTo>
                    <a:pt x="2452" y="8064"/>
                  </a:lnTo>
                  <a:lnTo>
                    <a:pt x="2432" y="8180"/>
                  </a:lnTo>
                  <a:lnTo>
                    <a:pt x="2404" y="8180"/>
                  </a:lnTo>
                  <a:lnTo>
                    <a:pt x="2384" y="8384"/>
                  </a:lnTo>
                  <a:lnTo>
                    <a:pt x="2384" y="8471"/>
                  </a:lnTo>
                  <a:lnTo>
                    <a:pt x="2376" y="8675"/>
                  </a:lnTo>
                  <a:lnTo>
                    <a:pt x="2376" y="9082"/>
                  </a:lnTo>
                  <a:lnTo>
                    <a:pt x="2364" y="9199"/>
                  </a:lnTo>
                  <a:lnTo>
                    <a:pt x="2364" y="9286"/>
                  </a:lnTo>
                  <a:lnTo>
                    <a:pt x="2348" y="9286"/>
                  </a:lnTo>
                  <a:lnTo>
                    <a:pt x="2336" y="9374"/>
                  </a:lnTo>
                  <a:lnTo>
                    <a:pt x="2328" y="9374"/>
                  </a:lnTo>
                  <a:lnTo>
                    <a:pt x="2317" y="9490"/>
                  </a:lnTo>
                  <a:lnTo>
                    <a:pt x="2308" y="9490"/>
                  </a:lnTo>
                  <a:lnTo>
                    <a:pt x="2308" y="14322"/>
                  </a:lnTo>
                  <a:lnTo>
                    <a:pt x="2249" y="13915"/>
                  </a:lnTo>
                  <a:lnTo>
                    <a:pt x="2193" y="13915"/>
                  </a:lnTo>
                  <a:lnTo>
                    <a:pt x="2134" y="14322"/>
                  </a:lnTo>
                  <a:lnTo>
                    <a:pt x="2134" y="14526"/>
                  </a:lnTo>
                  <a:lnTo>
                    <a:pt x="2125" y="14526"/>
                  </a:lnTo>
                  <a:lnTo>
                    <a:pt x="2125" y="11004"/>
                  </a:lnTo>
                  <a:lnTo>
                    <a:pt x="2154" y="10887"/>
                  </a:lnTo>
                  <a:lnTo>
                    <a:pt x="2154" y="10800"/>
                  </a:lnTo>
                  <a:lnTo>
                    <a:pt x="2125" y="10713"/>
                  </a:lnTo>
                  <a:lnTo>
                    <a:pt x="2106" y="10800"/>
                  </a:lnTo>
                  <a:lnTo>
                    <a:pt x="2066" y="10800"/>
                  </a:lnTo>
                  <a:lnTo>
                    <a:pt x="2058" y="10887"/>
                  </a:lnTo>
                  <a:lnTo>
                    <a:pt x="2038" y="10887"/>
                  </a:lnTo>
                  <a:lnTo>
                    <a:pt x="2019" y="11004"/>
                  </a:lnTo>
                  <a:lnTo>
                    <a:pt x="1990" y="11004"/>
                  </a:lnTo>
                  <a:lnTo>
                    <a:pt x="1971" y="11091"/>
                  </a:lnTo>
                  <a:lnTo>
                    <a:pt x="1923" y="11091"/>
                  </a:lnTo>
                  <a:lnTo>
                    <a:pt x="1895" y="11295"/>
                  </a:lnTo>
                  <a:lnTo>
                    <a:pt x="1895" y="11411"/>
                  </a:lnTo>
                  <a:lnTo>
                    <a:pt x="1903" y="11411"/>
                  </a:lnTo>
                  <a:lnTo>
                    <a:pt x="1903" y="11499"/>
                  </a:lnTo>
                  <a:lnTo>
                    <a:pt x="1895" y="11615"/>
                  </a:lnTo>
                  <a:lnTo>
                    <a:pt x="1895" y="14643"/>
                  </a:lnTo>
                  <a:lnTo>
                    <a:pt x="1875" y="14322"/>
                  </a:lnTo>
                  <a:lnTo>
                    <a:pt x="1875" y="12721"/>
                  </a:lnTo>
                  <a:lnTo>
                    <a:pt x="1856" y="12721"/>
                  </a:lnTo>
                  <a:lnTo>
                    <a:pt x="1856" y="11819"/>
                  </a:lnTo>
                  <a:lnTo>
                    <a:pt x="1847" y="10509"/>
                  </a:lnTo>
                  <a:lnTo>
                    <a:pt x="1847" y="12721"/>
                  </a:lnTo>
                  <a:lnTo>
                    <a:pt x="1827" y="12721"/>
                  </a:lnTo>
                  <a:lnTo>
                    <a:pt x="1799" y="12605"/>
                  </a:lnTo>
                  <a:lnTo>
                    <a:pt x="1780" y="12605"/>
                  </a:lnTo>
                  <a:lnTo>
                    <a:pt x="1780" y="11819"/>
                  </a:lnTo>
                  <a:lnTo>
                    <a:pt x="1788" y="11819"/>
                  </a:lnTo>
                  <a:lnTo>
                    <a:pt x="1780" y="11819"/>
                  </a:lnTo>
                  <a:lnTo>
                    <a:pt x="1780" y="11702"/>
                  </a:lnTo>
                  <a:lnTo>
                    <a:pt x="1780" y="12605"/>
                  </a:lnTo>
                  <a:lnTo>
                    <a:pt x="1760" y="12605"/>
                  </a:lnTo>
                  <a:lnTo>
                    <a:pt x="1760" y="12721"/>
                  </a:lnTo>
                  <a:lnTo>
                    <a:pt x="1749" y="12721"/>
                  </a:lnTo>
                  <a:lnTo>
                    <a:pt x="1749" y="14322"/>
                  </a:lnTo>
                  <a:lnTo>
                    <a:pt x="1732" y="14526"/>
                  </a:lnTo>
                  <a:lnTo>
                    <a:pt x="1732" y="12023"/>
                  </a:lnTo>
                  <a:lnTo>
                    <a:pt x="1721" y="11819"/>
                  </a:lnTo>
                  <a:lnTo>
                    <a:pt x="1721" y="11702"/>
                  </a:lnTo>
                  <a:lnTo>
                    <a:pt x="1712" y="11702"/>
                  </a:lnTo>
                  <a:lnTo>
                    <a:pt x="1712" y="11411"/>
                  </a:lnTo>
                  <a:lnTo>
                    <a:pt x="1645" y="11615"/>
                  </a:lnTo>
                  <a:lnTo>
                    <a:pt x="1577" y="12023"/>
                  </a:lnTo>
                  <a:lnTo>
                    <a:pt x="1577" y="11819"/>
                  </a:lnTo>
                  <a:lnTo>
                    <a:pt x="1538" y="11702"/>
                  </a:lnTo>
                  <a:lnTo>
                    <a:pt x="1529" y="11702"/>
                  </a:lnTo>
                  <a:lnTo>
                    <a:pt x="1498" y="11906"/>
                  </a:lnTo>
                  <a:lnTo>
                    <a:pt x="1490" y="11906"/>
                  </a:lnTo>
                  <a:lnTo>
                    <a:pt x="1470" y="12110"/>
                  </a:lnTo>
                  <a:lnTo>
                    <a:pt x="1470" y="14119"/>
                  </a:lnTo>
                  <a:lnTo>
                    <a:pt x="1414" y="13507"/>
                  </a:lnTo>
                  <a:lnTo>
                    <a:pt x="1366" y="13012"/>
                  </a:lnTo>
                  <a:lnTo>
                    <a:pt x="1366" y="11702"/>
                  </a:lnTo>
                  <a:lnTo>
                    <a:pt x="1355" y="11702"/>
                  </a:lnTo>
                  <a:lnTo>
                    <a:pt x="1355" y="12110"/>
                  </a:lnTo>
                  <a:lnTo>
                    <a:pt x="1347" y="12110"/>
                  </a:lnTo>
                  <a:lnTo>
                    <a:pt x="1347" y="11702"/>
                  </a:lnTo>
                  <a:lnTo>
                    <a:pt x="1347" y="13012"/>
                  </a:lnTo>
                  <a:lnTo>
                    <a:pt x="1335" y="13012"/>
                  </a:lnTo>
                  <a:lnTo>
                    <a:pt x="1335" y="14439"/>
                  </a:lnTo>
                  <a:lnTo>
                    <a:pt x="1288" y="14817"/>
                  </a:lnTo>
                  <a:lnTo>
                    <a:pt x="1288" y="10509"/>
                  </a:lnTo>
                  <a:lnTo>
                    <a:pt x="1268" y="10392"/>
                  </a:lnTo>
                  <a:lnTo>
                    <a:pt x="1268" y="9199"/>
                  </a:lnTo>
                  <a:lnTo>
                    <a:pt x="1260" y="9199"/>
                  </a:lnTo>
                  <a:lnTo>
                    <a:pt x="1260" y="8471"/>
                  </a:lnTo>
                  <a:lnTo>
                    <a:pt x="1240" y="8471"/>
                  </a:lnTo>
                  <a:lnTo>
                    <a:pt x="1240" y="7976"/>
                  </a:lnTo>
                  <a:lnTo>
                    <a:pt x="1220" y="7976"/>
                  </a:lnTo>
                  <a:lnTo>
                    <a:pt x="1220" y="6754"/>
                  </a:lnTo>
                  <a:lnTo>
                    <a:pt x="1212" y="6754"/>
                  </a:lnTo>
                  <a:lnTo>
                    <a:pt x="1212" y="7685"/>
                  </a:lnTo>
                  <a:lnTo>
                    <a:pt x="1200" y="7685"/>
                  </a:lnTo>
                  <a:lnTo>
                    <a:pt x="1200" y="7976"/>
                  </a:lnTo>
                  <a:lnTo>
                    <a:pt x="1192" y="7976"/>
                  </a:lnTo>
                  <a:lnTo>
                    <a:pt x="1192" y="8384"/>
                  </a:lnTo>
                  <a:lnTo>
                    <a:pt x="1096" y="8384"/>
                  </a:lnTo>
                  <a:lnTo>
                    <a:pt x="1018" y="8471"/>
                  </a:lnTo>
                  <a:lnTo>
                    <a:pt x="1018" y="9082"/>
                  </a:lnTo>
                  <a:lnTo>
                    <a:pt x="981" y="9082"/>
                  </a:lnTo>
                  <a:lnTo>
                    <a:pt x="981" y="10305"/>
                  </a:lnTo>
                  <a:lnTo>
                    <a:pt x="942" y="10392"/>
                  </a:lnTo>
                  <a:lnTo>
                    <a:pt x="950" y="17350"/>
                  </a:lnTo>
                  <a:lnTo>
                    <a:pt x="914" y="17554"/>
                  </a:lnTo>
                  <a:lnTo>
                    <a:pt x="902" y="10101"/>
                  </a:lnTo>
                  <a:lnTo>
                    <a:pt x="692" y="10101"/>
                  </a:lnTo>
                  <a:lnTo>
                    <a:pt x="711" y="18369"/>
                  </a:lnTo>
                  <a:lnTo>
                    <a:pt x="692" y="18456"/>
                  </a:lnTo>
                  <a:lnTo>
                    <a:pt x="692" y="13624"/>
                  </a:lnTo>
                  <a:lnTo>
                    <a:pt x="672" y="13624"/>
                  </a:lnTo>
                  <a:lnTo>
                    <a:pt x="672" y="13507"/>
                  </a:lnTo>
                  <a:lnTo>
                    <a:pt x="663" y="13507"/>
                  </a:lnTo>
                  <a:lnTo>
                    <a:pt x="652" y="13420"/>
                  </a:lnTo>
                  <a:lnTo>
                    <a:pt x="576" y="13420"/>
                  </a:lnTo>
                  <a:lnTo>
                    <a:pt x="576" y="13507"/>
                  </a:lnTo>
                  <a:lnTo>
                    <a:pt x="565" y="13507"/>
                  </a:lnTo>
                  <a:lnTo>
                    <a:pt x="576" y="11295"/>
                  </a:lnTo>
                  <a:lnTo>
                    <a:pt x="537" y="11295"/>
                  </a:lnTo>
                  <a:lnTo>
                    <a:pt x="365" y="10887"/>
                  </a:lnTo>
                  <a:lnTo>
                    <a:pt x="346" y="10800"/>
                  </a:lnTo>
                  <a:lnTo>
                    <a:pt x="346" y="13711"/>
                  </a:lnTo>
                  <a:lnTo>
                    <a:pt x="326" y="13711"/>
                  </a:lnTo>
                  <a:lnTo>
                    <a:pt x="326" y="13333"/>
                  </a:lnTo>
                  <a:lnTo>
                    <a:pt x="306" y="13333"/>
                  </a:lnTo>
                  <a:lnTo>
                    <a:pt x="306" y="12023"/>
                  </a:lnTo>
                  <a:lnTo>
                    <a:pt x="298" y="12023"/>
                  </a:lnTo>
                  <a:lnTo>
                    <a:pt x="298" y="11091"/>
                  </a:lnTo>
                  <a:lnTo>
                    <a:pt x="287" y="11091"/>
                  </a:lnTo>
                  <a:lnTo>
                    <a:pt x="287" y="12023"/>
                  </a:lnTo>
                  <a:lnTo>
                    <a:pt x="278" y="12023"/>
                  </a:lnTo>
                  <a:lnTo>
                    <a:pt x="278" y="12314"/>
                  </a:lnTo>
                  <a:lnTo>
                    <a:pt x="171" y="12314"/>
                  </a:lnTo>
                  <a:lnTo>
                    <a:pt x="171" y="12023"/>
                  </a:lnTo>
                  <a:lnTo>
                    <a:pt x="163" y="12023"/>
                  </a:lnTo>
                  <a:lnTo>
                    <a:pt x="163" y="11091"/>
                  </a:lnTo>
                  <a:lnTo>
                    <a:pt x="163" y="12023"/>
                  </a:lnTo>
                  <a:lnTo>
                    <a:pt x="143" y="12023"/>
                  </a:lnTo>
                  <a:lnTo>
                    <a:pt x="143" y="13333"/>
                  </a:lnTo>
                  <a:lnTo>
                    <a:pt x="132" y="13333"/>
                  </a:lnTo>
                  <a:lnTo>
                    <a:pt x="132" y="17059"/>
                  </a:lnTo>
                  <a:lnTo>
                    <a:pt x="104" y="17059"/>
                  </a:lnTo>
                  <a:lnTo>
                    <a:pt x="104" y="17641"/>
                  </a:lnTo>
                  <a:lnTo>
                    <a:pt x="48" y="17641"/>
                  </a:lnTo>
                  <a:lnTo>
                    <a:pt x="48" y="17263"/>
                  </a:lnTo>
                  <a:lnTo>
                    <a:pt x="0" y="1726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059"/>
                  </a:lnTo>
                  <a:lnTo>
                    <a:pt x="21485" y="15953"/>
                  </a:lnTo>
                  <a:close/>
                  <a:moveTo>
                    <a:pt x="1355" y="12518"/>
                  </a:moveTo>
                  <a:lnTo>
                    <a:pt x="1355" y="12197"/>
                  </a:lnTo>
                  <a:lnTo>
                    <a:pt x="1355" y="12518"/>
                  </a:lnTo>
                  <a:close/>
                  <a:moveTo>
                    <a:pt x="1347" y="12110"/>
                  </a:moveTo>
                  <a:lnTo>
                    <a:pt x="1355" y="12110"/>
                  </a:lnTo>
                  <a:lnTo>
                    <a:pt x="1355" y="12314"/>
                  </a:lnTo>
                  <a:lnTo>
                    <a:pt x="1347" y="12110"/>
                  </a:lnTo>
                  <a:close/>
                  <a:moveTo>
                    <a:pt x="1355" y="12401"/>
                  </a:moveTo>
                  <a:lnTo>
                    <a:pt x="1347" y="12518"/>
                  </a:lnTo>
                  <a:lnTo>
                    <a:pt x="1347" y="12197"/>
                  </a:lnTo>
                  <a:lnTo>
                    <a:pt x="1355" y="12401"/>
                  </a:lnTo>
                  <a:close/>
                  <a:moveTo>
                    <a:pt x="1347" y="12605"/>
                  </a:moveTo>
                  <a:lnTo>
                    <a:pt x="1355" y="12401"/>
                  </a:lnTo>
                  <a:lnTo>
                    <a:pt x="1355" y="12605"/>
                  </a:lnTo>
                  <a:lnTo>
                    <a:pt x="1347" y="12605"/>
                  </a:lnTo>
                  <a:close/>
                  <a:moveTo>
                    <a:pt x="1347" y="12605"/>
                  </a:moveTo>
                  <a:lnTo>
                    <a:pt x="1355" y="12605"/>
                  </a:lnTo>
                  <a:lnTo>
                    <a:pt x="1355" y="12809"/>
                  </a:lnTo>
                  <a:lnTo>
                    <a:pt x="1347" y="12605"/>
                  </a:lnTo>
                  <a:close/>
                  <a:moveTo>
                    <a:pt x="1347" y="13012"/>
                  </a:moveTo>
                  <a:lnTo>
                    <a:pt x="1347" y="12721"/>
                  </a:lnTo>
                  <a:lnTo>
                    <a:pt x="1355" y="12809"/>
                  </a:lnTo>
                  <a:lnTo>
                    <a:pt x="1347" y="13012"/>
                  </a:lnTo>
                  <a:close/>
                  <a:moveTo>
                    <a:pt x="1347" y="13012"/>
                  </a:moveTo>
                  <a:lnTo>
                    <a:pt x="1355" y="12925"/>
                  </a:lnTo>
                  <a:lnTo>
                    <a:pt x="1355" y="13012"/>
                  </a:lnTo>
                  <a:lnTo>
                    <a:pt x="1347" y="13012"/>
                  </a:lnTo>
                  <a:close/>
                  <a:moveTo>
                    <a:pt x="1355" y="13012"/>
                  </a:moveTo>
                  <a:lnTo>
                    <a:pt x="1355" y="12605"/>
                  </a:lnTo>
                  <a:lnTo>
                    <a:pt x="1355" y="13012"/>
                  </a:lnTo>
                  <a:close/>
                  <a:moveTo>
                    <a:pt x="3337" y="2242"/>
                  </a:moveTo>
                  <a:lnTo>
                    <a:pt x="3337" y="2329"/>
                  </a:lnTo>
                  <a:lnTo>
                    <a:pt x="3329" y="2736"/>
                  </a:lnTo>
                  <a:lnTo>
                    <a:pt x="3329" y="3231"/>
                  </a:lnTo>
                  <a:lnTo>
                    <a:pt x="3183" y="3231"/>
                  </a:lnTo>
                  <a:lnTo>
                    <a:pt x="3183" y="3144"/>
                  </a:lnTo>
                  <a:lnTo>
                    <a:pt x="3174" y="2736"/>
                  </a:lnTo>
                  <a:lnTo>
                    <a:pt x="3174" y="2242"/>
                  </a:lnTo>
                  <a:lnTo>
                    <a:pt x="3166" y="2038"/>
                  </a:lnTo>
                  <a:lnTo>
                    <a:pt x="3348" y="2038"/>
                  </a:lnTo>
                  <a:lnTo>
                    <a:pt x="3337" y="2242"/>
                  </a:lnTo>
                  <a:close/>
                </a:path>
              </a:pathLst>
            </a:cu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  <p:sp>
          <p:nvSpPr>
            <p:cNvPr id="45" name="Rectangle 68"/>
            <p:cNvSpPr/>
            <p:nvPr/>
          </p:nvSpPr>
          <p:spPr>
            <a:xfrm>
              <a:off x="-2" y="1172442"/>
              <a:ext cx="12192006" cy="157915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110106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31" hasCustomPrompt="1"/>
          </p:nvPr>
        </p:nvSpPr>
        <p:spPr>
          <a:xfrm>
            <a:off x="2110106" y="4504858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32" hasCustomPrompt="1"/>
          </p:nvPr>
        </p:nvSpPr>
        <p:spPr>
          <a:xfrm>
            <a:off x="6879918" y="4504858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33" hasCustomPrompt="1"/>
          </p:nvPr>
        </p:nvSpPr>
        <p:spPr>
          <a:xfrm>
            <a:off x="6879918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2110106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2110106" y="4835134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6879918" y="4835134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6879918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25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2110106" y="1809640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6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6879918" y="1809640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7" name="Text Placeholder 12"/>
          <p:cNvSpPr>
            <a:spLocks noGrp="1" noChangeAspect="1"/>
          </p:cNvSpPr>
          <p:nvPr>
            <p:ph type="body" sz="quarter" idx="78" hasCustomPrompt="1"/>
          </p:nvPr>
        </p:nvSpPr>
        <p:spPr>
          <a:xfrm>
            <a:off x="2110106" y="3842755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8" name="Text Placeholder 12"/>
          <p:cNvSpPr>
            <a:spLocks noGrp="1" noChangeAspect="1"/>
          </p:cNvSpPr>
          <p:nvPr>
            <p:ph type="body" sz="quarter" idx="79" hasCustomPrompt="1"/>
          </p:nvPr>
        </p:nvSpPr>
        <p:spPr>
          <a:xfrm>
            <a:off x="6879918" y="3842755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29" name="Straight Connector 28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35400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39"/>
          </p:nvPr>
        </p:nvSpPr>
        <p:spPr>
          <a:xfrm>
            <a:off x="8350250" y="0"/>
            <a:ext cx="3841750" cy="6858000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9" y="1808164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705252" y="1808164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39789" y="3713431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4705252" y="3713431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839789" y="2338189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839789" y="4243456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4705252" y="2338189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4705252" y="4243456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9789" y="2460516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31" hasCustomPrompt="1"/>
          </p:nvPr>
        </p:nvSpPr>
        <p:spPr>
          <a:xfrm>
            <a:off x="839789" y="4363895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32" hasCustomPrompt="1"/>
          </p:nvPr>
        </p:nvSpPr>
        <p:spPr>
          <a:xfrm>
            <a:off x="4705252" y="4363895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33" hasCustomPrompt="1"/>
          </p:nvPr>
        </p:nvSpPr>
        <p:spPr>
          <a:xfrm>
            <a:off x="4705252" y="2460516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839789" y="278178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839789" y="469417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4705252" y="469417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4705252" y="278178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726972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7270820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cxnSp>
        <p:nvCxnSpPr>
          <p:cNvPr id="24" name="Straight Connector 23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4713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6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42"/>
          </p:nvPr>
        </p:nvSpPr>
        <p:spPr>
          <a:xfrm>
            <a:off x="0" y="0"/>
            <a:ext cx="12192000" cy="6858000"/>
          </a:xfrm>
          <a:solidFill>
            <a:schemeClr val="accent6"/>
          </a:solidFill>
        </p:spPr>
        <p:txBody>
          <a:bodyPr/>
          <a:lstStyle/>
          <a:p>
            <a:endParaRPr lang="en-US" noProof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838201" y="3601429"/>
            <a:ext cx="4849167" cy="901252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PT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838200" y="2624415"/>
            <a:ext cx="4849167" cy="347472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="1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Text</a:t>
            </a:r>
            <a:endParaRPr lang="pt-PT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3265002"/>
            <a:ext cx="697484" cy="67252"/>
          </a:xfrm>
          <a:solidFill>
            <a:schemeClr val="bg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037010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8556B-EAE2-4B8F-A43F-109327196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96FE8-7D40-4EBA-A44C-96A316E58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EFCAA-114F-495D-82BA-12001DEED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5D1D0-3DD9-4935-9AA5-2FA24E009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BF0E7-6BA5-4519-85F5-7FDD8EDD4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5374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7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PT" sz="2800">
                <a:latin typeface="EC Square Sans Pro" panose="020B0506040000020004" pitchFamily="34" charset="0"/>
              </a:rPr>
              <a:t>4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933241" y="2978374"/>
            <a:ext cx="10325519" cy="901252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This text box can be used to write an inspiring phrase and the colored shapes can be used to underline the key message.</a:t>
            </a:r>
          </a:p>
        </p:txBody>
      </p:sp>
    </p:spTree>
    <p:extLst>
      <p:ext uri="{BB962C8B-B14F-4D97-AF65-F5344CB8AC3E}">
        <p14:creationId xmlns:p14="http://schemas.microsoft.com/office/powerpoint/2010/main" val="25260566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8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42"/>
          </p:nvPr>
        </p:nvSpPr>
        <p:spPr>
          <a:xfrm>
            <a:off x="0" y="0"/>
            <a:ext cx="12192000" cy="6858000"/>
          </a:xfrm>
          <a:solidFill>
            <a:schemeClr val="accent6"/>
          </a:solidFill>
        </p:spPr>
        <p:txBody>
          <a:bodyPr/>
          <a:lstStyle/>
          <a:p>
            <a:endParaRPr lang="en-US" noProof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838201" y="2978374"/>
            <a:ext cx="3864429" cy="901252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This</a:t>
            </a:r>
            <a:r>
              <a:rPr lang="pt-PT"/>
              <a:t> </a:t>
            </a:r>
            <a:r>
              <a:rPr lang="pt-PT" err="1"/>
              <a:t>text</a:t>
            </a:r>
            <a:r>
              <a:rPr lang="pt-PT"/>
              <a:t> box can </a:t>
            </a:r>
            <a:r>
              <a:rPr lang="pt-PT" err="1"/>
              <a:t>be</a:t>
            </a:r>
            <a:r>
              <a:rPr lang="pt-PT"/>
              <a:t> </a:t>
            </a:r>
            <a:r>
              <a:rPr lang="pt-PT" err="1"/>
              <a:t>used</a:t>
            </a:r>
            <a:r>
              <a:rPr lang="pt-PT"/>
              <a:t> to </a:t>
            </a:r>
            <a:r>
              <a:rPr lang="pt-PT" err="1"/>
              <a:t>write</a:t>
            </a:r>
            <a:r>
              <a:rPr lang="pt-PT"/>
              <a:t> </a:t>
            </a:r>
            <a:r>
              <a:rPr lang="pt-PT" err="1"/>
              <a:t>an</a:t>
            </a:r>
            <a:r>
              <a:rPr lang="pt-PT"/>
              <a:t> </a:t>
            </a:r>
            <a:r>
              <a:rPr lang="pt-PT" err="1"/>
              <a:t>inpiring</a:t>
            </a:r>
            <a:r>
              <a:rPr lang="pt-PT"/>
              <a:t> </a:t>
            </a:r>
            <a:r>
              <a:rPr lang="pt-PT" err="1"/>
              <a:t>phrase</a:t>
            </a:r>
            <a:r>
              <a:rPr lang="pt-PT"/>
              <a:t> </a:t>
            </a:r>
            <a:r>
              <a:rPr lang="pt-PT" err="1"/>
              <a:t>and</a:t>
            </a:r>
            <a:r>
              <a:rPr lang="pt-PT"/>
              <a:t> </a:t>
            </a:r>
            <a:r>
              <a:rPr lang="pt-PT" err="1"/>
              <a:t>colors</a:t>
            </a:r>
            <a:r>
              <a:rPr lang="pt-PT"/>
              <a:t> can </a:t>
            </a:r>
            <a:r>
              <a:rPr lang="pt-PT" err="1"/>
              <a:t>be</a:t>
            </a:r>
            <a:r>
              <a:rPr lang="pt-PT"/>
              <a:t> </a:t>
            </a:r>
            <a:r>
              <a:rPr lang="pt-PT" err="1"/>
              <a:t>used</a:t>
            </a:r>
            <a:r>
              <a:rPr lang="pt-PT"/>
              <a:t> to </a:t>
            </a:r>
            <a:r>
              <a:rPr lang="pt-PT" err="1"/>
              <a:t>highlight</a:t>
            </a:r>
            <a:r>
              <a:rPr lang="pt-PT"/>
              <a:t> </a:t>
            </a:r>
            <a:r>
              <a:rPr lang="pt-PT" err="1"/>
              <a:t>the</a:t>
            </a:r>
            <a:r>
              <a:rPr lang="pt-PT"/>
              <a:t> </a:t>
            </a:r>
            <a:r>
              <a:rPr lang="pt-PT" err="1"/>
              <a:t>key</a:t>
            </a:r>
            <a:r>
              <a:rPr lang="pt-PT"/>
              <a:t> </a:t>
            </a:r>
            <a:r>
              <a:rPr lang="pt-PT" err="1"/>
              <a:t>message</a:t>
            </a:r>
            <a:endParaRPr lang="pt-PT"/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PT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2561621"/>
            <a:ext cx="697484" cy="67252"/>
          </a:xfrm>
          <a:solidFill>
            <a:schemeClr val="bg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5251185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307167" y="867570"/>
            <a:ext cx="9577666" cy="5122863"/>
          </a:xfrm>
        </p:spPr>
        <p:txBody>
          <a:bodyPr anchor="ctr">
            <a:normAutofit/>
          </a:bodyPr>
          <a:lstStyle>
            <a:lvl1pPr marL="0" indent="0">
              <a:buNone/>
              <a:defRPr sz="7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Make</a:t>
            </a:r>
            <a:r>
              <a:rPr lang="pt-PT"/>
              <a:t> a short </a:t>
            </a:r>
            <a:r>
              <a:rPr lang="pt-PT" err="1"/>
              <a:t>statement</a:t>
            </a:r>
            <a:r>
              <a:rPr lang="pt-PT"/>
              <a:t> </a:t>
            </a:r>
            <a:r>
              <a:rPr lang="pt-PT" err="1"/>
              <a:t>and</a:t>
            </a:r>
            <a:r>
              <a:rPr lang="pt-PT"/>
              <a:t> </a:t>
            </a:r>
            <a:r>
              <a:rPr lang="pt-PT" err="1"/>
              <a:t>highlight</a:t>
            </a:r>
            <a:r>
              <a:rPr lang="pt-PT"/>
              <a:t> some </a:t>
            </a:r>
            <a:r>
              <a:rPr lang="pt-PT" err="1"/>
              <a:t>words</a:t>
            </a:r>
            <a:r>
              <a:rPr lang="pt-PT"/>
              <a:t>.</a:t>
            </a:r>
          </a:p>
        </p:txBody>
      </p:sp>
      <p:cxnSp>
        <p:nvCxnSpPr>
          <p:cNvPr id="5" name="Straight Connector 11">
            <a:extLst>
              <a:ext uri="{FF2B5EF4-FFF2-40B4-BE49-F238E27FC236}">
                <a16:creationId xmlns:a16="http://schemas.microsoft.com/office/drawing/2014/main" id="{057275A2-4FF5-5841-8990-4634922B02DB}"/>
              </a:ext>
            </a:extLst>
          </p:cNvPr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64837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0">
    <p:bg>
      <p:bgPr>
        <a:blipFill dpi="0" rotWithShape="1">
          <a:blip r:embed="rId2">
            <a:lum/>
          </a:blip>
          <a:srcRect/>
          <a:stretch>
            <a:fillRect t="-35000" b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2058656" y="1994118"/>
            <a:ext cx="8074688" cy="2869767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7000" b="0" baseline="0">
                <a:solidFill>
                  <a:schemeClr val="accent4"/>
                </a:solidFill>
              </a:defRPr>
            </a:lvl1pPr>
          </a:lstStyle>
          <a:p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Lorem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ipsum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dolor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sit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amet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,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consectetur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adipiscing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elit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994840" y="1155911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bg2"/>
                </a:solidFill>
              </a:defRPr>
            </a:lvl1pPr>
          </a:lstStyle>
          <a:p>
            <a:pPr lvl="0"/>
            <a:r>
              <a:rPr lang="pt-PT"/>
              <a:t>“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7347072" y="3740010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bg2"/>
                </a:solidFill>
              </a:defRPr>
            </a:lvl1pPr>
          </a:lstStyle>
          <a:p>
            <a:pPr lvl="0"/>
            <a:r>
              <a:rPr lang="pt-PT"/>
              <a:t>”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43" hasCustomPrompt="1"/>
          </p:nvPr>
        </p:nvSpPr>
        <p:spPr>
          <a:xfrm>
            <a:off x="2058656" y="4905272"/>
            <a:ext cx="8074688" cy="430405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="0" baseline="0">
                <a:solidFill>
                  <a:schemeClr val="accent4"/>
                </a:solidFill>
              </a:defRPr>
            </a:lvl1pPr>
          </a:lstStyle>
          <a:p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-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Author’s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name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and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surname</a:t>
            </a:r>
            <a:endParaRPr lang="pt-PT">
              <a:solidFill>
                <a:schemeClr val="accent4"/>
              </a:solidFill>
              <a:latin typeface="EC Square Sans Pro" panose="020B050604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63660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nik-macmillan-YXemfQiPR_E-unsplash.jpg" descr="nik-macmillan-YXemfQiPR_E-unsplash.jpg"/>
          <p:cNvPicPr>
            <a:picLocks noChangeAspect="1"/>
          </p:cNvPicPr>
          <p:nvPr userDrawn="1"/>
        </p:nvPicPr>
        <p:blipFill rotWithShape="1">
          <a:blip r:embed="rId2">
            <a:alphaModFix amt="35013"/>
          </a:blip>
          <a:srcRect t="8080" b="778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2048608" y="1994116"/>
            <a:ext cx="8084736" cy="286976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70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  <a:p>
            <a:pPr lvl="0"/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2048608" y="4886369"/>
            <a:ext cx="8084736" cy="38779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- </a:t>
            </a:r>
            <a:r>
              <a:rPr lang="pt-PT" err="1"/>
              <a:t>Author’s</a:t>
            </a:r>
            <a:r>
              <a:rPr lang="pt-PT"/>
              <a:t> </a:t>
            </a:r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and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  <a:p>
            <a:pPr lvl="0"/>
            <a:endParaRPr lang="pt-PT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7347072" y="3740010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”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994840" y="1155911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62398171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1" descr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68164" y="874428"/>
            <a:ext cx="3055672" cy="305280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ext Placeholder 4"/>
          <p:cNvSpPr>
            <a:spLocks noGrp="1"/>
          </p:cNvSpPr>
          <p:nvPr>
            <p:ph type="body" sz="quarter" idx="43" hasCustomPrompt="1"/>
          </p:nvPr>
        </p:nvSpPr>
        <p:spPr>
          <a:xfrm>
            <a:off x="1654922" y="4382759"/>
            <a:ext cx="8882157" cy="430405"/>
          </a:xfrm>
        </p:spPr>
        <p:txBody>
          <a:bodyPr lIns="0" tIns="0" rIns="0" bIns="0" anchor="t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accent4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Here you can either ask the reader a question by filling this text box or introduce a Q&amp;A moment in a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1498254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Picture 10"/>
          <p:cNvPicPr>
            <a:picLocks noChangeAspect="1"/>
          </p:cNvPicPr>
          <p:nvPr userDrawn="1"/>
        </p:nvPicPr>
        <p:blipFill>
          <a:blip r:embed="rId2">
            <a:alphaModFix amt="42497"/>
          </a:blip>
          <a:srcRect t="36538" b="22112"/>
          <a:stretch>
            <a:fillRect/>
          </a:stretch>
        </p:blipFill>
        <p:spPr>
          <a:xfrm rot="10800000">
            <a:off x="-2" y="0"/>
            <a:ext cx="12192001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2039028"/>
            <a:ext cx="367158" cy="705464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6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38200" y="3649948"/>
            <a:ext cx="367158" cy="705464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6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5260869"/>
            <a:ext cx="367158" cy="705464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6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9" hasCustomPrompt="1"/>
          </p:nvPr>
        </p:nvSpPr>
        <p:spPr>
          <a:xfrm rot="5400000">
            <a:off x="898735" y="2334310"/>
            <a:ext cx="1122196" cy="89513"/>
          </a:xfrm>
          <a:solidFill>
            <a:schemeClr val="accent4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40" hasCustomPrompt="1"/>
          </p:nvPr>
        </p:nvSpPr>
        <p:spPr>
          <a:xfrm rot="5400000">
            <a:off x="898503" y="3943909"/>
            <a:ext cx="1122663" cy="89513"/>
          </a:xfrm>
          <a:solidFill>
            <a:schemeClr val="tx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41" hasCustomPrompt="1"/>
          </p:nvPr>
        </p:nvSpPr>
        <p:spPr>
          <a:xfrm rot="5400000">
            <a:off x="896813" y="5558074"/>
            <a:ext cx="1126041" cy="89514"/>
          </a:xfrm>
          <a:solidFill>
            <a:schemeClr val="accent3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3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742640" y="1817968"/>
            <a:ext cx="9611161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14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1742639" y="2139233"/>
            <a:ext cx="9611161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42" hasCustomPrompt="1"/>
          </p:nvPr>
        </p:nvSpPr>
        <p:spPr>
          <a:xfrm>
            <a:off x="1742640" y="3427333"/>
            <a:ext cx="9611161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16" name="Text Placeholder 25"/>
          <p:cNvSpPr>
            <a:spLocks noGrp="1"/>
          </p:cNvSpPr>
          <p:nvPr>
            <p:ph type="body" sz="quarter" idx="43" hasCustomPrompt="1"/>
          </p:nvPr>
        </p:nvSpPr>
        <p:spPr>
          <a:xfrm>
            <a:off x="1742639" y="3748598"/>
            <a:ext cx="9611161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sp>
        <p:nvSpPr>
          <p:cNvPr id="17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1742639" y="5039809"/>
            <a:ext cx="9611161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18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1742637" y="5361074"/>
            <a:ext cx="9611161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15529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22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190543" y="1817968"/>
            <a:ext cx="9163258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23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2190541" y="2139233"/>
            <a:ext cx="9163258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sp>
        <p:nvSpPr>
          <p:cNvPr id="24" name="Text Placeholder 25"/>
          <p:cNvSpPr>
            <a:spLocks noGrp="1"/>
          </p:cNvSpPr>
          <p:nvPr>
            <p:ph type="body" sz="quarter" idx="42" hasCustomPrompt="1"/>
          </p:nvPr>
        </p:nvSpPr>
        <p:spPr>
          <a:xfrm>
            <a:off x="2190543" y="3427333"/>
            <a:ext cx="9163258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43" hasCustomPrompt="1"/>
          </p:nvPr>
        </p:nvSpPr>
        <p:spPr>
          <a:xfrm>
            <a:off x="2190541" y="3748598"/>
            <a:ext cx="9163258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2190541" y="5039809"/>
            <a:ext cx="9163258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2190539" y="5361074"/>
            <a:ext cx="9163258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46" hasCustomPrompt="1"/>
          </p:nvPr>
        </p:nvSpPr>
        <p:spPr>
          <a:xfrm>
            <a:off x="918133" y="1817968"/>
            <a:ext cx="950976" cy="950976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47" hasCustomPrompt="1"/>
          </p:nvPr>
        </p:nvSpPr>
        <p:spPr>
          <a:xfrm>
            <a:off x="918133" y="3427333"/>
            <a:ext cx="950976" cy="950976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48" hasCustomPrompt="1"/>
          </p:nvPr>
        </p:nvSpPr>
        <p:spPr>
          <a:xfrm>
            <a:off x="918133" y="5036698"/>
            <a:ext cx="950976" cy="950976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77194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1" y="3713590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5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838199" y="4115244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4435091" y="3713590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4435091" y="4115244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8031981" y="3713590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9" name="Text Placeholder 25"/>
          <p:cNvSpPr>
            <a:spLocks noGrp="1"/>
          </p:cNvSpPr>
          <p:nvPr>
            <p:ph type="body" sz="quarter" idx="38" hasCustomPrompt="1"/>
          </p:nvPr>
        </p:nvSpPr>
        <p:spPr>
          <a:xfrm>
            <a:off x="8031981" y="4115244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9" hasCustomPrompt="1"/>
          </p:nvPr>
        </p:nvSpPr>
        <p:spPr>
          <a:xfrm>
            <a:off x="838200" y="3554033"/>
            <a:ext cx="3341916" cy="67252"/>
          </a:xfrm>
          <a:solidFill>
            <a:schemeClr val="accent4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40" hasCustomPrompt="1"/>
          </p:nvPr>
        </p:nvSpPr>
        <p:spPr>
          <a:xfrm>
            <a:off x="4435091" y="3554033"/>
            <a:ext cx="3341916" cy="67252"/>
          </a:xfrm>
          <a:solidFill>
            <a:schemeClr val="tx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41" hasCustomPrompt="1"/>
          </p:nvPr>
        </p:nvSpPr>
        <p:spPr>
          <a:xfrm>
            <a:off x="8031981" y="3555619"/>
            <a:ext cx="3341916" cy="67252"/>
          </a:xfrm>
          <a:solidFill>
            <a:schemeClr val="accent3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3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43"/>
          </p:nvPr>
        </p:nvSpPr>
        <p:spPr>
          <a:xfrm>
            <a:off x="839788" y="1597026"/>
            <a:ext cx="3340100" cy="1831975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18" name="Picture Placeholder 16"/>
          <p:cNvSpPr>
            <a:spLocks noGrp="1"/>
          </p:cNvSpPr>
          <p:nvPr>
            <p:ph type="pic" sz="quarter" idx="44"/>
          </p:nvPr>
        </p:nvSpPr>
        <p:spPr>
          <a:xfrm>
            <a:off x="4436907" y="1597025"/>
            <a:ext cx="3340100" cy="1831975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19" name="Picture Placeholder 16"/>
          <p:cNvSpPr>
            <a:spLocks noGrp="1"/>
          </p:cNvSpPr>
          <p:nvPr>
            <p:ph type="pic" sz="quarter" idx="45"/>
          </p:nvPr>
        </p:nvSpPr>
        <p:spPr>
          <a:xfrm>
            <a:off x="8033797" y="1597979"/>
            <a:ext cx="3340100" cy="1831975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cxnSp>
        <p:nvCxnSpPr>
          <p:cNvPr id="20" name="Straight Connector 1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57238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1" y="2580115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5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838199" y="2981769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4435091" y="2580115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4435091" y="2981769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8031981" y="2580115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9" name="Text Placeholder 25"/>
          <p:cNvSpPr>
            <a:spLocks noGrp="1"/>
          </p:cNvSpPr>
          <p:nvPr>
            <p:ph type="body" sz="quarter" idx="38" hasCustomPrompt="1"/>
          </p:nvPr>
        </p:nvSpPr>
        <p:spPr>
          <a:xfrm>
            <a:off x="8031981" y="2981769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9" hasCustomPrompt="1"/>
          </p:nvPr>
        </p:nvSpPr>
        <p:spPr>
          <a:xfrm>
            <a:off x="838200" y="2420558"/>
            <a:ext cx="3341916" cy="67252"/>
          </a:xfrm>
          <a:solidFill>
            <a:schemeClr val="accent4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40" hasCustomPrompt="1"/>
          </p:nvPr>
        </p:nvSpPr>
        <p:spPr>
          <a:xfrm>
            <a:off x="4435091" y="2420558"/>
            <a:ext cx="3341916" cy="67252"/>
          </a:xfrm>
          <a:solidFill>
            <a:schemeClr val="tx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41" hasCustomPrompt="1"/>
          </p:nvPr>
        </p:nvSpPr>
        <p:spPr>
          <a:xfrm>
            <a:off x="8031981" y="2422144"/>
            <a:ext cx="3341916" cy="67252"/>
          </a:xfrm>
          <a:solidFill>
            <a:schemeClr val="accent3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3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16" name="Straight Connector 15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5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BADB5-A657-431E-847B-071F276E2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6F772-6C03-4E98-BE62-EAC641E7A0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A96E58-0ECC-4290-BA90-9C02CBEFA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EBED2-2E1B-4E54-B27D-00916F56C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EC9CA-0CA9-46F0-8779-A25358660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5E376-B48C-426B-A2C3-7F7F4A152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96114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7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5" name="Straight Connector 3"/>
          <p:cNvSpPr/>
          <p:nvPr userDrawn="1"/>
        </p:nvSpPr>
        <p:spPr>
          <a:xfrm>
            <a:off x="586871" y="3428999"/>
            <a:ext cx="11018258" cy="2"/>
          </a:xfrm>
          <a:prstGeom prst="line">
            <a:avLst/>
          </a:prstGeom>
          <a:ln w="19050">
            <a:solidFill>
              <a:srgbClr val="F4CF30"/>
            </a:solidFill>
            <a:prstDash val="sysDot"/>
            <a:miter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5149994" y="4115242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43" hasCustomPrompt="1"/>
          </p:nvPr>
        </p:nvSpPr>
        <p:spPr>
          <a:xfrm>
            <a:off x="2994891" y="4115242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</a:p>
        </p:txBody>
      </p:sp>
      <p:sp>
        <p:nvSpPr>
          <p:cNvPr id="11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7305097" y="4115242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839788" y="4115242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</a:p>
        </p:txBody>
      </p:sp>
      <p:sp>
        <p:nvSpPr>
          <p:cNvPr id="13" name="Text Placeholder 25"/>
          <p:cNvSpPr>
            <a:spLocks noGrp="1"/>
          </p:cNvSpPr>
          <p:nvPr>
            <p:ph type="body" sz="quarter" idx="46" hasCustomPrompt="1"/>
          </p:nvPr>
        </p:nvSpPr>
        <p:spPr>
          <a:xfrm>
            <a:off x="9460200" y="4115242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</a:p>
        </p:txBody>
      </p:sp>
      <p:sp>
        <p:nvSpPr>
          <p:cNvPr id="14" name="Text Placeholder 25"/>
          <p:cNvSpPr>
            <a:spLocks noGrp="1"/>
          </p:cNvSpPr>
          <p:nvPr>
            <p:ph type="body" sz="quarter" idx="47" hasCustomPrompt="1"/>
          </p:nvPr>
        </p:nvSpPr>
        <p:spPr>
          <a:xfrm>
            <a:off x="73047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48" hasCustomPrompt="1"/>
          </p:nvPr>
        </p:nvSpPr>
        <p:spPr>
          <a:xfrm>
            <a:off x="29937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6" name="Text Placeholder 25"/>
          <p:cNvSpPr>
            <a:spLocks noGrp="1"/>
          </p:cNvSpPr>
          <p:nvPr>
            <p:ph type="body" sz="quarter" idx="49" hasCustomPrompt="1"/>
          </p:nvPr>
        </p:nvSpPr>
        <p:spPr>
          <a:xfrm>
            <a:off x="51492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7" name="Text Placeholder 25"/>
          <p:cNvSpPr>
            <a:spLocks noGrp="1"/>
          </p:cNvSpPr>
          <p:nvPr>
            <p:ph type="body" sz="quarter" idx="50" hasCustomPrompt="1"/>
          </p:nvPr>
        </p:nvSpPr>
        <p:spPr>
          <a:xfrm>
            <a:off x="9460200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8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13537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35092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78" hasCustomPrompt="1"/>
          </p:nvPr>
        </p:nvSpPr>
        <p:spPr>
          <a:xfrm>
            <a:off x="56647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79" hasCustomPrompt="1"/>
          </p:nvPr>
        </p:nvSpPr>
        <p:spPr>
          <a:xfrm>
            <a:off x="9975755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3" name="Text Placeholder 12"/>
          <p:cNvSpPr>
            <a:spLocks noGrp="1" noChangeAspect="1"/>
          </p:cNvSpPr>
          <p:nvPr>
            <p:ph type="body" sz="quarter" idx="80" hasCustomPrompt="1"/>
          </p:nvPr>
        </p:nvSpPr>
        <p:spPr>
          <a:xfrm>
            <a:off x="78202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25" name="Straight Connector 24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9010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8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1" y="687704"/>
            <a:ext cx="4958825" cy="3564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3" name="Círculo"/>
          <p:cNvSpPr/>
          <p:nvPr/>
        </p:nvSpPr>
        <p:spPr>
          <a:xfrm>
            <a:off x="8276932" y="4420631"/>
            <a:ext cx="1695814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grpSp>
        <p:nvGrpSpPr>
          <p:cNvPr id="7" name="Grupo"/>
          <p:cNvGrpSpPr/>
          <p:nvPr/>
        </p:nvGrpSpPr>
        <p:grpSpPr>
          <a:xfrm>
            <a:off x="4736677" y="126352"/>
            <a:ext cx="6898239" cy="6605348"/>
            <a:chOff x="3" y="-8"/>
            <a:chExt cx="6898235" cy="6605344"/>
          </a:xfrm>
        </p:grpSpPr>
        <p:sp>
          <p:nvSpPr>
            <p:cNvPr id="26" name="Arc 32"/>
            <p:cNvSpPr/>
            <p:nvPr/>
          </p:nvSpPr>
          <p:spPr>
            <a:xfrm rot="16829398" flipH="1">
              <a:off x="598079" y="1251619"/>
              <a:ext cx="1919462" cy="13685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89" h="20329" extrusionOk="0">
                  <a:moveTo>
                    <a:pt x="486" y="20329"/>
                  </a:moveTo>
                  <a:cubicBezTo>
                    <a:pt x="-1311" y="12003"/>
                    <a:pt x="2035" y="3205"/>
                    <a:pt x="7959" y="679"/>
                  </a:cubicBezTo>
                  <a:cubicBezTo>
                    <a:pt x="12533" y="-1271"/>
                    <a:pt x="17484" y="1070"/>
                    <a:pt x="20289" y="6509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27" name="Arc 33"/>
            <p:cNvSpPr/>
            <p:nvPr/>
          </p:nvSpPr>
          <p:spPr>
            <a:xfrm rot="1206224" flipH="1">
              <a:off x="4410970" y="1103002"/>
              <a:ext cx="1907106" cy="1368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81" h="20360" extrusionOk="0">
                  <a:moveTo>
                    <a:pt x="489" y="20360"/>
                  </a:moveTo>
                  <a:cubicBezTo>
                    <a:pt x="-1319" y="12021"/>
                    <a:pt x="2047" y="3210"/>
                    <a:pt x="8007" y="681"/>
                  </a:cubicBezTo>
                  <a:cubicBezTo>
                    <a:pt x="12531" y="-1240"/>
                    <a:pt x="17432" y="992"/>
                    <a:pt x="20281" y="6272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28" name="Arc 34"/>
            <p:cNvSpPr/>
            <p:nvPr/>
          </p:nvSpPr>
          <p:spPr>
            <a:xfrm rot="19800000" flipH="1">
              <a:off x="2512479" y="374784"/>
              <a:ext cx="1833478" cy="1247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26" h="20822" extrusionOk="0">
                  <a:moveTo>
                    <a:pt x="189" y="20822"/>
                  </a:moveTo>
                  <a:cubicBezTo>
                    <a:pt x="-974" y="11200"/>
                    <a:pt x="3342" y="2003"/>
                    <a:pt x="9828" y="278"/>
                  </a:cubicBezTo>
                  <a:cubicBezTo>
                    <a:pt x="13800" y="-778"/>
                    <a:pt x="17862" y="1216"/>
                    <a:pt x="20626" y="5578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29" name="Arc 35"/>
            <p:cNvSpPr/>
            <p:nvPr/>
          </p:nvSpPr>
          <p:spPr>
            <a:xfrm rot="13683772" flipH="1">
              <a:off x="166213" y="3356574"/>
              <a:ext cx="1933689" cy="13090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63" h="20456" extrusionOk="0">
                  <a:moveTo>
                    <a:pt x="315" y="20456"/>
                  </a:moveTo>
                  <a:cubicBezTo>
                    <a:pt x="-1137" y="11558"/>
                    <a:pt x="2571" y="2606"/>
                    <a:pt x="8596" y="462"/>
                  </a:cubicBezTo>
                  <a:cubicBezTo>
                    <a:pt x="13110" y="-1144"/>
                    <a:pt x="17827" y="1519"/>
                    <a:pt x="20463" y="7162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30" name="Arc 36"/>
            <p:cNvSpPr/>
            <p:nvPr/>
          </p:nvSpPr>
          <p:spPr>
            <a:xfrm rot="4307260" flipH="1">
              <a:off x="4974159" y="3093324"/>
              <a:ext cx="1884215" cy="1447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3" h="20266" extrusionOk="0">
                  <a:moveTo>
                    <a:pt x="783" y="20266"/>
                  </a:moveTo>
                  <a:cubicBezTo>
                    <a:pt x="-1497" y="12632"/>
                    <a:pt x="1371" y="4017"/>
                    <a:pt x="7189" y="1025"/>
                  </a:cubicBezTo>
                  <a:cubicBezTo>
                    <a:pt x="11776" y="-1334"/>
                    <a:pt x="16998" y="472"/>
                    <a:pt x="20103" y="5490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31" name="Arc 37"/>
            <p:cNvSpPr/>
            <p:nvPr/>
          </p:nvSpPr>
          <p:spPr>
            <a:xfrm rot="7465034" flipH="1">
              <a:off x="3704707" y="4763577"/>
              <a:ext cx="1868650" cy="13684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55" h="20451" extrusionOk="0">
                  <a:moveTo>
                    <a:pt x="498" y="20451"/>
                  </a:moveTo>
                  <a:cubicBezTo>
                    <a:pt x="-1345" y="12074"/>
                    <a:pt x="2086" y="3224"/>
                    <a:pt x="8161" y="683"/>
                  </a:cubicBezTo>
                  <a:cubicBezTo>
                    <a:pt x="12540" y="-1149"/>
                    <a:pt x="17290" y="775"/>
                    <a:pt x="20255" y="5580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32" name="Arc 38"/>
            <p:cNvSpPr/>
            <p:nvPr/>
          </p:nvSpPr>
          <p:spPr>
            <a:xfrm rot="10521581" flipH="1">
              <a:off x="1615389" y="4900759"/>
              <a:ext cx="1888466" cy="12986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71" h="20580" extrusionOk="0">
                  <a:moveTo>
                    <a:pt x="296" y="20580"/>
                  </a:moveTo>
                  <a:cubicBezTo>
                    <a:pt x="-1129" y="11534"/>
                    <a:pt x="2731" y="2512"/>
                    <a:pt x="8918" y="429"/>
                  </a:cubicBezTo>
                  <a:cubicBezTo>
                    <a:pt x="13221" y="-1020"/>
                    <a:pt x="17711" y="1262"/>
                    <a:pt x="20471" y="6300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</p:grpSp>
      <p:sp>
        <p:nvSpPr>
          <p:cNvPr id="24" name="Círculo"/>
          <p:cNvSpPr/>
          <p:nvPr/>
        </p:nvSpPr>
        <p:spPr>
          <a:xfrm>
            <a:off x="9478524" y="3111714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22" name="Círculo"/>
          <p:cNvSpPr/>
          <p:nvPr/>
        </p:nvSpPr>
        <p:spPr>
          <a:xfrm>
            <a:off x="9018964" y="1341687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20" name="Círculo"/>
          <p:cNvSpPr/>
          <p:nvPr/>
        </p:nvSpPr>
        <p:spPr>
          <a:xfrm>
            <a:off x="7349279" y="699312"/>
            <a:ext cx="1695815" cy="1695820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18" name="Círculo"/>
          <p:cNvSpPr/>
          <p:nvPr/>
        </p:nvSpPr>
        <p:spPr>
          <a:xfrm>
            <a:off x="5725292" y="1341687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16" name="Círculo"/>
          <p:cNvSpPr/>
          <p:nvPr/>
        </p:nvSpPr>
        <p:spPr>
          <a:xfrm>
            <a:off x="5357766" y="3111714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14" name="Círculo"/>
          <p:cNvSpPr/>
          <p:nvPr/>
        </p:nvSpPr>
        <p:spPr>
          <a:xfrm>
            <a:off x="6520767" y="4420631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4958076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850449" y="1944688"/>
            <a:ext cx="3928481" cy="147725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 </a:t>
            </a:r>
            <a:r>
              <a:rPr lang="pt-PT" err="1"/>
              <a:t>inventore</a:t>
            </a:r>
            <a:r>
              <a:rPr lang="pt-PT"/>
              <a:t> </a:t>
            </a:r>
            <a:r>
              <a:rPr lang="pt-PT" err="1"/>
              <a:t>veritatis</a:t>
            </a:r>
            <a:r>
              <a:rPr lang="pt-PT"/>
              <a:t>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quasi</a:t>
            </a:r>
            <a:r>
              <a:rPr lang="pt-PT"/>
              <a:t> </a:t>
            </a:r>
            <a:r>
              <a:rPr lang="pt-PT" err="1"/>
              <a:t>architecto</a:t>
            </a:r>
            <a:r>
              <a:rPr lang="pt-PT"/>
              <a:t> </a:t>
            </a:r>
            <a:r>
              <a:rPr lang="pt-PT" err="1"/>
              <a:t>beatae</a:t>
            </a:r>
            <a:r>
              <a:rPr lang="pt-PT"/>
              <a:t> vitae </a:t>
            </a:r>
            <a:r>
              <a:rPr lang="pt-PT" err="1"/>
              <a:t>dicta</a:t>
            </a:r>
            <a:r>
              <a:rPr lang="pt-PT"/>
              <a:t> </a:t>
            </a:r>
            <a:r>
              <a:rPr lang="pt-PT" err="1"/>
              <a:t>sunt</a:t>
            </a:r>
            <a:r>
              <a:rPr lang="pt-PT"/>
              <a:t> </a:t>
            </a:r>
            <a:r>
              <a:rPr lang="pt-PT" err="1"/>
              <a:t>explicabo</a:t>
            </a:r>
            <a:r>
              <a:rPr lang="pt-PT"/>
              <a:t>.</a:t>
            </a:r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46" hasCustomPrompt="1"/>
          </p:nvPr>
        </p:nvSpPr>
        <p:spPr>
          <a:xfrm>
            <a:off x="5549987" y="3517600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47" hasCustomPrompt="1"/>
          </p:nvPr>
        </p:nvSpPr>
        <p:spPr>
          <a:xfrm>
            <a:off x="5549987" y="3783022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48" hasCustomPrompt="1"/>
          </p:nvPr>
        </p:nvSpPr>
        <p:spPr>
          <a:xfrm>
            <a:off x="6707192" y="4833991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49" hasCustomPrompt="1"/>
          </p:nvPr>
        </p:nvSpPr>
        <p:spPr>
          <a:xfrm>
            <a:off x="6707192" y="5099413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50" hasCustomPrompt="1"/>
          </p:nvPr>
        </p:nvSpPr>
        <p:spPr>
          <a:xfrm>
            <a:off x="8465832" y="4833991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51" hasCustomPrompt="1"/>
          </p:nvPr>
        </p:nvSpPr>
        <p:spPr>
          <a:xfrm>
            <a:off x="8465832" y="5099413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44" name="Text Placeholder 25"/>
          <p:cNvSpPr>
            <a:spLocks noGrp="1"/>
          </p:cNvSpPr>
          <p:nvPr>
            <p:ph type="body" sz="quarter" idx="52" hasCustomPrompt="1"/>
          </p:nvPr>
        </p:nvSpPr>
        <p:spPr>
          <a:xfrm>
            <a:off x="9671606" y="3521366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5" name="Text Placeholder 25"/>
          <p:cNvSpPr>
            <a:spLocks noGrp="1"/>
          </p:cNvSpPr>
          <p:nvPr>
            <p:ph type="body" sz="quarter" idx="53" hasCustomPrompt="1"/>
          </p:nvPr>
        </p:nvSpPr>
        <p:spPr>
          <a:xfrm>
            <a:off x="9671606" y="3786788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46" name="Text Placeholder 25"/>
          <p:cNvSpPr>
            <a:spLocks noGrp="1"/>
          </p:cNvSpPr>
          <p:nvPr>
            <p:ph type="body" sz="quarter" idx="54" hasCustomPrompt="1"/>
          </p:nvPr>
        </p:nvSpPr>
        <p:spPr>
          <a:xfrm>
            <a:off x="7534708" y="1101946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7" name="Text Placeholder 25"/>
          <p:cNvSpPr>
            <a:spLocks noGrp="1"/>
          </p:cNvSpPr>
          <p:nvPr>
            <p:ph type="body" sz="quarter" idx="55" hasCustomPrompt="1"/>
          </p:nvPr>
        </p:nvSpPr>
        <p:spPr>
          <a:xfrm>
            <a:off x="7534708" y="1367368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48" name="Text Placeholder 25"/>
          <p:cNvSpPr>
            <a:spLocks noGrp="1"/>
          </p:cNvSpPr>
          <p:nvPr>
            <p:ph type="body" sz="quarter" idx="56" hasCustomPrompt="1"/>
          </p:nvPr>
        </p:nvSpPr>
        <p:spPr>
          <a:xfrm>
            <a:off x="5917881" y="1776784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9" name="Text Placeholder 25"/>
          <p:cNvSpPr>
            <a:spLocks noGrp="1"/>
          </p:cNvSpPr>
          <p:nvPr>
            <p:ph type="body" sz="quarter" idx="57" hasCustomPrompt="1"/>
          </p:nvPr>
        </p:nvSpPr>
        <p:spPr>
          <a:xfrm>
            <a:off x="5917881" y="2042206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50" name="Text Placeholder 25"/>
          <p:cNvSpPr>
            <a:spLocks noGrp="1"/>
          </p:cNvSpPr>
          <p:nvPr>
            <p:ph type="body" sz="quarter" idx="58" hasCustomPrompt="1"/>
          </p:nvPr>
        </p:nvSpPr>
        <p:spPr>
          <a:xfrm>
            <a:off x="9205014" y="1748381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51" name="Text Placeholder 25"/>
          <p:cNvSpPr>
            <a:spLocks noGrp="1"/>
          </p:cNvSpPr>
          <p:nvPr>
            <p:ph type="body" sz="quarter" idx="59" hasCustomPrompt="1"/>
          </p:nvPr>
        </p:nvSpPr>
        <p:spPr>
          <a:xfrm>
            <a:off x="9205014" y="2013803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60" hasCustomPrompt="1"/>
          </p:nvPr>
        </p:nvSpPr>
        <p:spPr>
          <a:xfrm>
            <a:off x="7178169" y="2963417"/>
            <a:ext cx="2141575" cy="93386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cap="all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Main</a:t>
            </a:r>
            <a:r>
              <a:rPr lang="pt-PT"/>
              <a:t> </a:t>
            </a:r>
            <a:r>
              <a:rPr lang="pt-PT" err="1"/>
              <a:t>message</a:t>
            </a:r>
            <a:endParaRPr lang="pt-PT"/>
          </a:p>
          <a:p>
            <a:endParaRPr lang="pt-PT"/>
          </a:p>
        </p:txBody>
      </p:sp>
      <p:cxnSp>
        <p:nvCxnSpPr>
          <p:cNvPr id="53" name="Straight Connector 52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143260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7" name="Arc 12"/>
          <p:cNvSpPr/>
          <p:nvPr userDrawn="1"/>
        </p:nvSpPr>
        <p:spPr>
          <a:xfrm>
            <a:off x="4259373" y="2193306"/>
            <a:ext cx="3673181" cy="3673181"/>
          </a:xfrm>
          <a:prstGeom prst="ellipse">
            <a:avLst/>
          </a:prstGeom>
          <a:ln w="19050">
            <a:solidFill>
              <a:srgbClr val="A6A6A6"/>
            </a:solidFill>
            <a:prstDash val="sysDot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9" name="Oval 15"/>
          <p:cNvSpPr/>
          <p:nvPr userDrawn="1"/>
        </p:nvSpPr>
        <p:spPr>
          <a:xfrm>
            <a:off x="4807466" y="2478670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10" name="Oval 18"/>
          <p:cNvSpPr/>
          <p:nvPr userDrawn="1"/>
        </p:nvSpPr>
        <p:spPr>
          <a:xfrm>
            <a:off x="7118997" y="2478670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11" name="Oval 21"/>
          <p:cNvSpPr/>
          <p:nvPr userDrawn="1"/>
        </p:nvSpPr>
        <p:spPr>
          <a:xfrm>
            <a:off x="4807466" y="5334368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12" name="Oval 24"/>
          <p:cNvSpPr/>
          <p:nvPr userDrawn="1"/>
        </p:nvSpPr>
        <p:spPr>
          <a:xfrm>
            <a:off x="7118997" y="5334368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13" name="Oval 27"/>
          <p:cNvSpPr/>
          <p:nvPr userDrawn="1"/>
        </p:nvSpPr>
        <p:spPr>
          <a:xfrm>
            <a:off x="7797319" y="3935813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14" name="Oval 30"/>
          <p:cNvSpPr/>
          <p:nvPr userDrawn="1"/>
        </p:nvSpPr>
        <p:spPr>
          <a:xfrm>
            <a:off x="4124146" y="3935813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56" hasCustomPrompt="1"/>
          </p:nvPr>
        </p:nvSpPr>
        <p:spPr>
          <a:xfrm>
            <a:off x="1115367" y="2209361"/>
            <a:ext cx="317633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57" hasCustomPrompt="1"/>
          </p:nvPr>
        </p:nvSpPr>
        <p:spPr>
          <a:xfrm>
            <a:off x="1115367" y="2474783"/>
            <a:ext cx="3176337" cy="700496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58" hasCustomPrompt="1"/>
          </p:nvPr>
        </p:nvSpPr>
        <p:spPr>
          <a:xfrm>
            <a:off x="1115367" y="4989234"/>
            <a:ext cx="317633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59" hasCustomPrompt="1"/>
          </p:nvPr>
        </p:nvSpPr>
        <p:spPr>
          <a:xfrm>
            <a:off x="1115367" y="5254656"/>
            <a:ext cx="3176337" cy="700496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60" hasCustomPrompt="1"/>
          </p:nvPr>
        </p:nvSpPr>
        <p:spPr>
          <a:xfrm>
            <a:off x="614625" y="3599297"/>
            <a:ext cx="317633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61" hasCustomPrompt="1"/>
          </p:nvPr>
        </p:nvSpPr>
        <p:spPr>
          <a:xfrm>
            <a:off x="614625" y="3864719"/>
            <a:ext cx="3176337" cy="700496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62" hasCustomPrompt="1"/>
          </p:nvPr>
        </p:nvSpPr>
        <p:spPr>
          <a:xfrm>
            <a:off x="8400965" y="3599297"/>
            <a:ext cx="317633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63" hasCustomPrompt="1"/>
          </p:nvPr>
        </p:nvSpPr>
        <p:spPr>
          <a:xfrm>
            <a:off x="8400965" y="3864719"/>
            <a:ext cx="3176337" cy="70049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64" hasCustomPrompt="1"/>
          </p:nvPr>
        </p:nvSpPr>
        <p:spPr>
          <a:xfrm>
            <a:off x="7842361" y="4989234"/>
            <a:ext cx="317633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65" hasCustomPrompt="1"/>
          </p:nvPr>
        </p:nvSpPr>
        <p:spPr>
          <a:xfrm>
            <a:off x="7842361" y="5254656"/>
            <a:ext cx="3176337" cy="70049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4" name="Text Placeholder 25"/>
          <p:cNvSpPr>
            <a:spLocks noGrp="1"/>
          </p:cNvSpPr>
          <p:nvPr>
            <p:ph type="body" sz="quarter" idx="66" hasCustomPrompt="1"/>
          </p:nvPr>
        </p:nvSpPr>
        <p:spPr>
          <a:xfrm>
            <a:off x="7842361" y="2209361"/>
            <a:ext cx="317633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5" name="Text Placeholder 25"/>
          <p:cNvSpPr>
            <a:spLocks noGrp="1"/>
          </p:cNvSpPr>
          <p:nvPr>
            <p:ph type="body" sz="quarter" idx="67" hasCustomPrompt="1"/>
          </p:nvPr>
        </p:nvSpPr>
        <p:spPr>
          <a:xfrm>
            <a:off x="7842361" y="2474783"/>
            <a:ext cx="3176337" cy="70049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26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5574195" y="3549275"/>
            <a:ext cx="1043611" cy="104361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63217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73"/>
          <p:cNvGrpSpPr/>
          <p:nvPr userDrawn="1"/>
        </p:nvGrpSpPr>
        <p:grpSpPr>
          <a:xfrm>
            <a:off x="4508054" y="2774544"/>
            <a:ext cx="465988" cy="218146"/>
            <a:chOff x="0" y="0"/>
            <a:chExt cx="465987" cy="218144"/>
          </a:xfrm>
        </p:grpSpPr>
        <p:sp>
          <p:nvSpPr>
            <p:cNvPr id="5" name="Straight Connector 37"/>
            <p:cNvSpPr/>
            <p:nvPr/>
          </p:nvSpPr>
          <p:spPr>
            <a:xfrm flipH="1" flipV="1">
              <a:off x="226513" y="1159"/>
              <a:ext cx="239476" cy="216985"/>
            </a:xfrm>
            <a:prstGeom prst="line">
              <a:avLst/>
            </a:prstGeom>
            <a:noFill/>
            <a:ln w="19050" cap="rnd">
              <a:solidFill>
                <a:srgbClr val="9FC8BA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  <p:sp>
          <p:nvSpPr>
            <p:cNvPr id="6" name="Straight Connector 38"/>
            <p:cNvSpPr/>
            <p:nvPr/>
          </p:nvSpPr>
          <p:spPr>
            <a:xfrm flipH="1" flipV="1">
              <a:off x="0" y="-1"/>
              <a:ext cx="226515" cy="3"/>
            </a:xfrm>
            <a:prstGeom prst="line">
              <a:avLst/>
            </a:prstGeom>
            <a:noFill/>
            <a:ln w="19050" cap="rnd">
              <a:solidFill>
                <a:srgbClr val="9FC8BA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</p:grpSp>
      <p:grpSp>
        <p:nvGrpSpPr>
          <p:cNvPr id="7" name="Group 74"/>
          <p:cNvGrpSpPr/>
          <p:nvPr userDrawn="1"/>
        </p:nvGrpSpPr>
        <p:grpSpPr>
          <a:xfrm>
            <a:off x="7130015" y="2772739"/>
            <a:ext cx="514107" cy="221756"/>
            <a:chOff x="-1" y="0"/>
            <a:chExt cx="514105" cy="221755"/>
          </a:xfrm>
        </p:grpSpPr>
        <p:sp>
          <p:nvSpPr>
            <p:cNvPr id="8" name="Straight Connector 40"/>
            <p:cNvSpPr/>
            <p:nvPr/>
          </p:nvSpPr>
          <p:spPr>
            <a:xfrm flipV="1">
              <a:off x="-2" y="1096"/>
              <a:ext cx="239477" cy="220660"/>
            </a:xfrm>
            <a:prstGeom prst="line">
              <a:avLst/>
            </a:prstGeom>
            <a:noFill/>
            <a:ln w="19050" cap="rnd">
              <a:solidFill>
                <a:srgbClr val="5088C5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  <p:sp>
          <p:nvSpPr>
            <p:cNvPr id="9" name="Straight Connector 41"/>
            <p:cNvSpPr/>
            <p:nvPr/>
          </p:nvSpPr>
          <p:spPr>
            <a:xfrm>
              <a:off x="239474" y="-1"/>
              <a:ext cx="274631" cy="2"/>
            </a:xfrm>
            <a:prstGeom prst="line">
              <a:avLst/>
            </a:prstGeom>
            <a:noFill/>
            <a:ln w="19050" cap="rnd">
              <a:solidFill>
                <a:srgbClr val="5088C5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</p:grpSp>
      <p:grpSp>
        <p:nvGrpSpPr>
          <p:cNvPr id="10" name="Group 81"/>
          <p:cNvGrpSpPr/>
          <p:nvPr userDrawn="1"/>
        </p:nvGrpSpPr>
        <p:grpSpPr>
          <a:xfrm>
            <a:off x="4508053" y="5198100"/>
            <a:ext cx="456055" cy="218146"/>
            <a:chOff x="0" y="0"/>
            <a:chExt cx="456054" cy="218144"/>
          </a:xfrm>
        </p:grpSpPr>
        <p:sp>
          <p:nvSpPr>
            <p:cNvPr id="11" name="Straight Connector 43"/>
            <p:cNvSpPr/>
            <p:nvPr/>
          </p:nvSpPr>
          <p:spPr>
            <a:xfrm flipH="1">
              <a:off x="216579" y="-2"/>
              <a:ext cx="239476" cy="216986"/>
            </a:xfrm>
            <a:prstGeom prst="line">
              <a:avLst/>
            </a:prstGeom>
            <a:noFill/>
            <a:ln w="19050" cap="rnd">
              <a:solidFill>
                <a:srgbClr val="F4CF3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  <p:sp>
          <p:nvSpPr>
            <p:cNvPr id="12" name="Straight Connector 44"/>
            <p:cNvSpPr/>
            <p:nvPr/>
          </p:nvSpPr>
          <p:spPr>
            <a:xfrm flipH="1" flipV="1">
              <a:off x="0" y="218141"/>
              <a:ext cx="216582" cy="3"/>
            </a:xfrm>
            <a:prstGeom prst="line">
              <a:avLst/>
            </a:prstGeom>
            <a:noFill/>
            <a:ln w="19050" cap="rnd">
              <a:solidFill>
                <a:srgbClr val="F4CF3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</p:grpSp>
      <p:grpSp>
        <p:nvGrpSpPr>
          <p:cNvPr id="13" name="Group 84"/>
          <p:cNvGrpSpPr/>
          <p:nvPr userDrawn="1"/>
        </p:nvGrpSpPr>
        <p:grpSpPr>
          <a:xfrm>
            <a:off x="7150906" y="5196295"/>
            <a:ext cx="493215" cy="221757"/>
            <a:chOff x="-1" y="-1"/>
            <a:chExt cx="493214" cy="221756"/>
          </a:xfrm>
        </p:grpSpPr>
        <p:sp>
          <p:nvSpPr>
            <p:cNvPr id="14" name="Straight Connector 46"/>
            <p:cNvSpPr/>
            <p:nvPr/>
          </p:nvSpPr>
          <p:spPr>
            <a:xfrm>
              <a:off x="-2" y="-2"/>
              <a:ext cx="239478" cy="220660"/>
            </a:xfrm>
            <a:prstGeom prst="line">
              <a:avLst/>
            </a:prstGeom>
            <a:noFill/>
            <a:ln w="19050" cap="rnd">
              <a:solidFill>
                <a:srgbClr val="364F98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  <p:sp>
          <p:nvSpPr>
            <p:cNvPr id="15" name="Straight Connector 47"/>
            <p:cNvSpPr/>
            <p:nvPr/>
          </p:nvSpPr>
          <p:spPr>
            <a:xfrm>
              <a:off x="239473" y="221753"/>
              <a:ext cx="253741" cy="3"/>
            </a:xfrm>
            <a:prstGeom prst="line">
              <a:avLst/>
            </a:prstGeom>
            <a:noFill/>
            <a:ln w="19050" cap="rnd">
              <a:solidFill>
                <a:srgbClr val="364F98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</p:grpSp>
      <p:grpSp>
        <p:nvGrpSpPr>
          <p:cNvPr id="16" name="Group 1"/>
          <p:cNvGrpSpPr/>
          <p:nvPr userDrawn="1"/>
        </p:nvGrpSpPr>
        <p:grpSpPr>
          <a:xfrm>
            <a:off x="4215828" y="2249573"/>
            <a:ext cx="3743531" cy="3741989"/>
            <a:chOff x="0" y="0"/>
            <a:chExt cx="3743530" cy="3741988"/>
          </a:xfrm>
        </p:grpSpPr>
        <p:sp>
          <p:nvSpPr>
            <p:cNvPr id="17" name="Freeform 5"/>
            <p:cNvSpPr/>
            <p:nvPr/>
          </p:nvSpPr>
          <p:spPr>
            <a:xfrm>
              <a:off x="-1" y="1273833"/>
              <a:ext cx="1868586" cy="22423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5736"/>
                  </a:moveTo>
                  <a:cubicBezTo>
                    <a:pt x="10800" y="5736"/>
                    <a:pt x="10800" y="5772"/>
                    <a:pt x="10800" y="5808"/>
                  </a:cubicBezTo>
                  <a:cubicBezTo>
                    <a:pt x="10800" y="6208"/>
                    <a:pt x="10844" y="6607"/>
                    <a:pt x="10887" y="6970"/>
                  </a:cubicBezTo>
                  <a:cubicBezTo>
                    <a:pt x="11192" y="8967"/>
                    <a:pt x="12237" y="10709"/>
                    <a:pt x="13979" y="12161"/>
                  </a:cubicBezTo>
                  <a:cubicBezTo>
                    <a:pt x="15460" y="13396"/>
                    <a:pt x="17115" y="14194"/>
                    <a:pt x="19031" y="14557"/>
                  </a:cubicBezTo>
                  <a:cubicBezTo>
                    <a:pt x="19858" y="14739"/>
                    <a:pt x="20685" y="14811"/>
                    <a:pt x="21600" y="14811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0642" y="21600"/>
                    <a:pt x="19684" y="21564"/>
                    <a:pt x="18726" y="21455"/>
                  </a:cubicBezTo>
                  <a:cubicBezTo>
                    <a:pt x="14719" y="20983"/>
                    <a:pt x="11235" y="19494"/>
                    <a:pt x="8231" y="16990"/>
                  </a:cubicBezTo>
                  <a:cubicBezTo>
                    <a:pt x="4877" y="14158"/>
                    <a:pt x="3005" y="10854"/>
                    <a:pt x="2700" y="6970"/>
                  </a:cubicBezTo>
                  <a:cubicBezTo>
                    <a:pt x="2656" y="6607"/>
                    <a:pt x="2656" y="6208"/>
                    <a:pt x="2656" y="5808"/>
                  </a:cubicBezTo>
                  <a:cubicBezTo>
                    <a:pt x="2656" y="5772"/>
                    <a:pt x="2656" y="5736"/>
                    <a:pt x="2656" y="5736"/>
                  </a:cubicBezTo>
                  <a:cubicBezTo>
                    <a:pt x="0" y="5736"/>
                    <a:pt x="0" y="5736"/>
                    <a:pt x="0" y="5736"/>
                  </a:cubicBezTo>
                  <a:cubicBezTo>
                    <a:pt x="6837" y="0"/>
                    <a:pt x="6837" y="0"/>
                    <a:pt x="6837" y="0"/>
                  </a:cubicBezTo>
                  <a:cubicBezTo>
                    <a:pt x="13631" y="5736"/>
                    <a:pt x="13631" y="5736"/>
                    <a:pt x="13631" y="5736"/>
                  </a:cubicBezTo>
                  <a:lnTo>
                    <a:pt x="10800" y="5736"/>
                  </a:lnTo>
                  <a:close/>
                </a:path>
              </a:pathLst>
            </a:custGeom>
            <a:solidFill>
              <a:srgbClr val="F4CF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8" name="Freeform 6"/>
            <p:cNvSpPr/>
            <p:nvPr/>
          </p:nvSpPr>
          <p:spPr>
            <a:xfrm>
              <a:off x="1265865" y="1868608"/>
              <a:ext cx="2248663" cy="1873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81" y="2651"/>
                  </a:moveTo>
                  <a:cubicBezTo>
                    <a:pt x="14762" y="1825"/>
                    <a:pt x="14834" y="956"/>
                    <a:pt x="14834" y="87"/>
                  </a:cubicBezTo>
                  <a:cubicBezTo>
                    <a:pt x="14834" y="43"/>
                    <a:pt x="14834" y="0"/>
                    <a:pt x="14834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43"/>
                    <a:pt x="21600" y="87"/>
                  </a:cubicBezTo>
                  <a:cubicBezTo>
                    <a:pt x="21600" y="1043"/>
                    <a:pt x="21528" y="1999"/>
                    <a:pt x="21419" y="2955"/>
                  </a:cubicBezTo>
                  <a:cubicBezTo>
                    <a:pt x="20949" y="6954"/>
                    <a:pt x="19465" y="10474"/>
                    <a:pt x="16969" y="13473"/>
                  </a:cubicBezTo>
                  <a:cubicBezTo>
                    <a:pt x="13893" y="17167"/>
                    <a:pt x="10167" y="18992"/>
                    <a:pt x="5825" y="18992"/>
                  </a:cubicBezTo>
                  <a:cubicBezTo>
                    <a:pt x="5825" y="18992"/>
                    <a:pt x="5789" y="18992"/>
                    <a:pt x="5789" y="18992"/>
                  </a:cubicBezTo>
                  <a:cubicBezTo>
                    <a:pt x="5789" y="21600"/>
                    <a:pt x="5789" y="21600"/>
                    <a:pt x="5789" y="21600"/>
                  </a:cubicBezTo>
                  <a:cubicBezTo>
                    <a:pt x="0" y="14820"/>
                    <a:pt x="0" y="14820"/>
                    <a:pt x="0" y="14820"/>
                  </a:cubicBezTo>
                  <a:cubicBezTo>
                    <a:pt x="5789" y="8040"/>
                    <a:pt x="5789" y="8040"/>
                    <a:pt x="5789" y="8040"/>
                  </a:cubicBezTo>
                  <a:cubicBezTo>
                    <a:pt x="5789" y="10865"/>
                    <a:pt x="5789" y="10865"/>
                    <a:pt x="5789" y="10865"/>
                  </a:cubicBezTo>
                  <a:cubicBezTo>
                    <a:pt x="5789" y="10865"/>
                    <a:pt x="5825" y="10865"/>
                    <a:pt x="5825" y="10865"/>
                  </a:cubicBezTo>
                  <a:cubicBezTo>
                    <a:pt x="8322" y="10865"/>
                    <a:pt x="10420" y="9822"/>
                    <a:pt x="12193" y="7693"/>
                  </a:cubicBezTo>
                  <a:cubicBezTo>
                    <a:pt x="13423" y="6215"/>
                    <a:pt x="14219" y="4520"/>
                    <a:pt x="14581" y="2651"/>
                  </a:cubicBezTo>
                  <a:close/>
                </a:path>
              </a:pathLst>
            </a:custGeom>
            <a:solidFill>
              <a:srgbClr val="364F9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9" name="Freeform 7"/>
            <p:cNvSpPr/>
            <p:nvPr/>
          </p:nvSpPr>
          <p:spPr>
            <a:xfrm>
              <a:off x="1868583" y="229003"/>
              <a:ext cx="1874948" cy="2250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6" y="181"/>
                  </a:moveTo>
                  <a:cubicBezTo>
                    <a:pt x="6896" y="651"/>
                    <a:pt x="10410" y="2135"/>
                    <a:pt x="13402" y="4667"/>
                  </a:cubicBezTo>
                  <a:cubicBezTo>
                    <a:pt x="17089" y="7707"/>
                    <a:pt x="18911" y="11397"/>
                    <a:pt x="18954" y="15739"/>
                  </a:cubicBezTo>
                  <a:cubicBezTo>
                    <a:pt x="21600" y="15739"/>
                    <a:pt x="21600" y="15739"/>
                    <a:pt x="21600" y="15739"/>
                  </a:cubicBezTo>
                  <a:cubicBezTo>
                    <a:pt x="14790" y="21600"/>
                    <a:pt x="14790" y="21600"/>
                    <a:pt x="14790" y="21600"/>
                  </a:cubicBezTo>
                  <a:cubicBezTo>
                    <a:pt x="7981" y="15739"/>
                    <a:pt x="7981" y="15739"/>
                    <a:pt x="7981" y="15739"/>
                  </a:cubicBezTo>
                  <a:cubicBezTo>
                    <a:pt x="10843" y="15739"/>
                    <a:pt x="10843" y="15739"/>
                    <a:pt x="10843" y="15739"/>
                  </a:cubicBezTo>
                  <a:cubicBezTo>
                    <a:pt x="10800" y="13278"/>
                    <a:pt x="9759" y="11180"/>
                    <a:pt x="7677" y="9443"/>
                  </a:cubicBezTo>
                  <a:cubicBezTo>
                    <a:pt x="6202" y="8213"/>
                    <a:pt x="4511" y="7417"/>
                    <a:pt x="2602" y="7019"/>
                  </a:cubicBezTo>
                  <a:cubicBezTo>
                    <a:pt x="1778" y="6874"/>
                    <a:pt x="911" y="6802"/>
                    <a:pt x="43" y="6802"/>
                  </a:cubicBezTo>
                  <a:cubicBezTo>
                    <a:pt x="43" y="6802"/>
                    <a:pt x="0" y="6802"/>
                    <a:pt x="0" y="680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3" y="0"/>
                    <a:pt x="43" y="0"/>
                  </a:cubicBezTo>
                  <a:cubicBezTo>
                    <a:pt x="1041" y="0"/>
                    <a:pt x="1995" y="72"/>
                    <a:pt x="2906" y="181"/>
                  </a:cubicBezTo>
                  <a:close/>
                </a:path>
              </a:pathLst>
            </a:custGeom>
            <a:solidFill>
              <a:srgbClr val="5088C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20" name="Freeform 8"/>
            <p:cNvSpPr/>
            <p:nvPr/>
          </p:nvSpPr>
          <p:spPr>
            <a:xfrm>
              <a:off x="229001" y="0"/>
              <a:ext cx="2242303" cy="1868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85" y="14719"/>
                  </a:moveTo>
                  <a:cubicBezTo>
                    <a:pt x="3485" y="14719"/>
                    <a:pt x="3449" y="14719"/>
                    <a:pt x="3449" y="14719"/>
                  </a:cubicBezTo>
                  <a:cubicBezTo>
                    <a:pt x="3485" y="14719"/>
                    <a:pt x="3485" y="14719"/>
                    <a:pt x="3485" y="14719"/>
                  </a:cubicBezTo>
                  <a:close/>
                  <a:moveTo>
                    <a:pt x="15792" y="0"/>
                  </a:moveTo>
                  <a:cubicBezTo>
                    <a:pt x="21600" y="6837"/>
                    <a:pt x="21600" y="6837"/>
                    <a:pt x="21600" y="6837"/>
                  </a:cubicBezTo>
                  <a:cubicBezTo>
                    <a:pt x="15792" y="13674"/>
                    <a:pt x="15792" y="13674"/>
                    <a:pt x="15792" y="13674"/>
                  </a:cubicBezTo>
                  <a:cubicBezTo>
                    <a:pt x="15792" y="10844"/>
                    <a:pt x="15792" y="10844"/>
                    <a:pt x="15792" y="10844"/>
                  </a:cubicBezTo>
                  <a:cubicBezTo>
                    <a:pt x="13323" y="10844"/>
                    <a:pt x="11217" y="11889"/>
                    <a:pt x="9439" y="14023"/>
                  </a:cubicBezTo>
                  <a:cubicBezTo>
                    <a:pt x="8241" y="15503"/>
                    <a:pt x="7406" y="17158"/>
                    <a:pt x="7043" y="19031"/>
                  </a:cubicBezTo>
                  <a:cubicBezTo>
                    <a:pt x="6897" y="19858"/>
                    <a:pt x="6789" y="20685"/>
                    <a:pt x="6789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598"/>
                    <a:pt x="73" y="19640"/>
                    <a:pt x="182" y="18682"/>
                  </a:cubicBezTo>
                  <a:cubicBezTo>
                    <a:pt x="653" y="14719"/>
                    <a:pt x="2142" y="11235"/>
                    <a:pt x="4647" y="8274"/>
                  </a:cubicBezTo>
                  <a:cubicBezTo>
                    <a:pt x="7732" y="4529"/>
                    <a:pt x="11435" y="2700"/>
                    <a:pt x="15792" y="2656"/>
                  </a:cubicBezTo>
                  <a:lnTo>
                    <a:pt x="15792" y="0"/>
                  </a:lnTo>
                  <a:close/>
                </a:path>
              </a:pathLst>
            </a:custGeom>
            <a:solidFill>
              <a:srgbClr val="9FC8BA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</p:grpSp>
      <p:sp>
        <p:nvSpPr>
          <p:cNvPr id="21" name="Text Placeholder 3"/>
          <p:cNvSpPr txBox="1"/>
          <p:nvPr userDrawn="1"/>
        </p:nvSpPr>
        <p:spPr>
          <a:xfrm>
            <a:off x="5985588" y="2556238"/>
            <a:ext cx="240451" cy="569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3700"/>
              <a:t>2</a:t>
            </a:r>
          </a:p>
        </p:txBody>
      </p:sp>
      <p:sp>
        <p:nvSpPr>
          <p:cNvPr id="22" name="Text Placeholder 3"/>
          <p:cNvSpPr txBox="1"/>
          <p:nvPr userDrawn="1"/>
        </p:nvSpPr>
        <p:spPr>
          <a:xfrm>
            <a:off x="7245899" y="3830702"/>
            <a:ext cx="240451" cy="569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3700"/>
              <a:t>3</a:t>
            </a:r>
          </a:p>
        </p:txBody>
      </p:sp>
      <p:sp>
        <p:nvSpPr>
          <p:cNvPr id="23" name="Text Placeholder 3"/>
          <p:cNvSpPr txBox="1"/>
          <p:nvPr userDrawn="1"/>
        </p:nvSpPr>
        <p:spPr>
          <a:xfrm>
            <a:off x="5923836" y="5128224"/>
            <a:ext cx="240451" cy="569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3700"/>
              <a:t>4</a:t>
            </a:r>
          </a:p>
        </p:txBody>
      </p:sp>
      <p:sp>
        <p:nvSpPr>
          <p:cNvPr id="29" name="TextBox 52"/>
          <p:cNvSpPr txBox="1"/>
          <p:nvPr userDrawn="1"/>
        </p:nvSpPr>
        <p:spPr>
          <a:xfrm>
            <a:off x="7769956" y="2664285"/>
            <a:ext cx="2280193" cy="800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defTabSz="1219168">
              <a:spcBef>
                <a:spcPts val="300"/>
              </a:spcBef>
              <a:defRPr sz="13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1300"/>
              <a:t>Lorem ipsum dolor sit amet, consectetur adipiscing elit, sed do eiusmod tempor incididunt ut labore et dolore magna aliqua. </a:t>
            </a:r>
          </a:p>
        </p:txBody>
      </p:sp>
      <p:sp>
        <p:nvSpPr>
          <p:cNvPr id="37" name="Freeform 9"/>
          <p:cNvSpPr/>
          <p:nvPr userDrawn="1"/>
        </p:nvSpPr>
        <p:spPr>
          <a:xfrm>
            <a:off x="4215827" y="3523415"/>
            <a:ext cx="1178404" cy="721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252" y="21600"/>
                </a:moveTo>
                <a:cubicBezTo>
                  <a:pt x="4279" y="21600"/>
                  <a:pt x="4279" y="21600"/>
                  <a:pt x="4279" y="21600"/>
                </a:cubicBezTo>
                <a:cubicBezTo>
                  <a:pt x="4210" y="20475"/>
                  <a:pt x="4210" y="19238"/>
                  <a:pt x="4210" y="18000"/>
                </a:cubicBezTo>
                <a:cubicBezTo>
                  <a:pt x="4210" y="17888"/>
                  <a:pt x="4210" y="17775"/>
                  <a:pt x="4210" y="17775"/>
                </a:cubicBezTo>
                <a:cubicBezTo>
                  <a:pt x="0" y="17775"/>
                  <a:pt x="0" y="17775"/>
                  <a:pt x="0" y="17775"/>
                </a:cubicBezTo>
                <a:cubicBezTo>
                  <a:pt x="10835" y="0"/>
                  <a:pt x="10835" y="0"/>
                  <a:pt x="10835" y="0"/>
                </a:cubicBezTo>
                <a:cubicBezTo>
                  <a:pt x="21600" y="17775"/>
                  <a:pt x="21600" y="17775"/>
                  <a:pt x="21600" y="17775"/>
                </a:cubicBezTo>
                <a:cubicBezTo>
                  <a:pt x="17114" y="17775"/>
                  <a:pt x="17114" y="17775"/>
                  <a:pt x="17114" y="17775"/>
                </a:cubicBezTo>
                <a:cubicBezTo>
                  <a:pt x="17114" y="17775"/>
                  <a:pt x="17114" y="17888"/>
                  <a:pt x="17114" y="18000"/>
                </a:cubicBezTo>
                <a:cubicBezTo>
                  <a:pt x="17114" y="19238"/>
                  <a:pt x="17183" y="20475"/>
                  <a:pt x="17252" y="21600"/>
                </a:cubicBezTo>
                <a:close/>
              </a:path>
            </a:pathLst>
          </a:custGeom>
          <a:solidFill>
            <a:srgbClr val="F4CF30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1375467">
              <a:defRPr sz="26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38" name="Text Placeholder 3"/>
          <p:cNvSpPr txBox="1"/>
          <p:nvPr userDrawn="1"/>
        </p:nvSpPr>
        <p:spPr>
          <a:xfrm>
            <a:off x="4700792" y="3830702"/>
            <a:ext cx="240451" cy="569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3700" dirty="0"/>
              <a:t>1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46" name="Text Placeholder 25"/>
          <p:cNvSpPr>
            <a:spLocks noGrp="1"/>
          </p:cNvSpPr>
          <p:nvPr>
            <p:ph type="body" sz="quarter" idx="56" hasCustomPrompt="1"/>
          </p:nvPr>
        </p:nvSpPr>
        <p:spPr>
          <a:xfrm>
            <a:off x="1607737" y="2350037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1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7" name="Text Placeholder 25"/>
          <p:cNvSpPr>
            <a:spLocks noGrp="1"/>
          </p:cNvSpPr>
          <p:nvPr>
            <p:ph type="body" sz="quarter" idx="57" hasCustomPrompt="1"/>
          </p:nvPr>
        </p:nvSpPr>
        <p:spPr>
          <a:xfrm>
            <a:off x="1607737" y="2615459"/>
            <a:ext cx="2683967" cy="810829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8" name="Text Placeholder 25"/>
          <p:cNvSpPr>
            <a:spLocks noGrp="1"/>
          </p:cNvSpPr>
          <p:nvPr>
            <p:ph type="body" sz="quarter" idx="58" hasCustomPrompt="1"/>
          </p:nvPr>
        </p:nvSpPr>
        <p:spPr>
          <a:xfrm>
            <a:off x="1607737" y="5025645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4CF30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0" name="Text Placeholder 25"/>
          <p:cNvSpPr>
            <a:spLocks noGrp="1"/>
          </p:cNvSpPr>
          <p:nvPr>
            <p:ph type="body" sz="quarter" idx="60" hasCustomPrompt="1"/>
          </p:nvPr>
        </p:nvSpPr>
        <p:spPr>
          <a:xfrm>
            <a:off x="1607737" y="5299617"/>
            <a:ext cx="2683967" cy="810829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1" name="Text Placeholder 25"/>
          <p:cNvSpPr>
            <a:spLocks noGrp="1"/>
          </p:cNvSpPr>
          <p:nvPr>
            <p:ph type="body" sz="quarter" idx="61" hasCustomPrompt="1"/>
          </p:nvPr>
        </p:nvSpPr>
        <p:spPr>
          <a:xfrm>
            <a:off x="7877122" y="2350037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5088C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2" name="Text Placeholder 25"/>
          <p:cNvSpPr>
            <a:spLocks noGrp="1"/>
          </p:cNvSpPr>
          <p:nvPr>
            <p:ph type="body" sz="quarter" idx="62" hasCustomPrompt="1"/>
          </p:nvPr>
        </p:nvSpPr>
        <p:spPr>
          <a:xfrm>
            <a:off x="7877122" y="2615459"/>
            <a:ext cx="2683967" cy="81082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3" name="Text Placeholder 25"/>
          <p:cNvSpPr>
            <a:spLocks noGrp="1"/>
          </p:cNvSpPr>
          <p:nvPr>
            <p:ph type="body" sz="quarter" idx="63" hasCustomPrompt="1"/>
          </p:nvPr>
        </p:nvSpPr>
        <p:spPr>
          <a:xfrm>
            <a:off x="7877122" y="5025645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364F98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4" name="Text Placeholder 25"/>
          <p:cNvSpPr>
            <a:spLocks noGrp="1"/>
          </p:cNvSpPr>
          <p:nvPr>
            <p:ph type="body" sz="quarter" idx="64" hasCustomPrompt="1"/>
          </p:nvPr>
        </p:nvSpPr>
        <p:spPr>
          <a:xfrm>
            <a:off x="7877122" y="5299617"/>
            <a:ext cx="2683967" cy="81082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cxnSp>
        <p:nvCxnSpPr>
          <p:cNvPr id="39" name="Straight Connector 38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659316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39" name="Straight Connector 38"/>
          <p:cNvCxnSpPr/>
          <p:nvPr userDrawn="1"/>
        </p:nvCxnSpPr>
        <p:spPr>
          <a:xfrm flipH="1">
            <a:off x="6085255" y="2820319"/>
            <a:ext cx="15505" cy="3340615"/>
          </a:xfrm>
          <a:prstGeom prst="line">
            <a:avLst/>
          </a:prstGeom>
          <a:noFill/>
          <a:ln w="19050" cap="flat">
            <a:solidFill>
              <a:schemeClr val="accent5"/>
            </a:solidFill>
            <a:prstDash val="solid"/>
            <a:round/>
            <a:headEnd type="oval"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Oval 24"/>
          <p:cNvSpPr/>
          <p:nvPr userDrawn="1"/>
        </p:nvSpPr>
        <p:spPr>
          <a:xfrm>
            <a:off x="6006000" y="3318437"/>
            <a:ext cx="180000" cy="18000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6014125" y="4396312"/>
            <a:ext cx="180000" cy="18000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6006000" y="5474187"/>
            <a:ext cx="180000" cy="18000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43" hasCustomPrompt="1"/>
          </p:nvPr>
        </p:nvSpPr>
        <p:spPr>
          <a:xfrm>
            <a:off x="1296238" y="3125141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44" name="Text Placeholder 26"/>
          <p:cNvSpPr>
            <a:spLocks noGrp="1"/>
          </p:cNvSpPr>
          <p:nvPr>
            <p:ph type="body" sz="quarter" idx="44" hasCustomPrompt="1"/>
          </p:nvPr>
        </p:nvSpPr>
        <p:spPr>
          <a:xfrm>
            <a:off x="1301186" y="4205342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49" name="Text Placeholder 26"/>
          <p:cNvSpPr>
            <a:spLocks noGrp="1"/>
          </p:cNvSpPr>
          <p:nvPr>
            <p:ph type="body" sz="quarter" idx="45" hasCustomPrompt="1"/>
          </p:nvPr>
        </p:nvSpPr>
        <p:spPr>
          <a:xfrm>
            <a:off x="1296238" y="5283217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55" name="Text Placeholder 26"/>
          <p:cNvSpPr>
            <a:spLocks noGrp="1"/>
          </p:cNvSpPr>
          <p:nvPr>
            <p:ph type="body" sz="quarter" idx="46" hasCustomPrompt="1"/>
          </p:nvPr>
        </p:nvSpPr>
        <p:spPr>
          <a:xfrm>
            <a:off x="6649643" y="3125141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56" name="Text Placeholder 26"/>
          <p:cNvSpPr>
            <a:spLocks noGrp="1"/>
          </p:cNvSpPr>
          <p:nvPr>
            <p:ph type="body" sz="quarter" idx="47" hasCustomPrompt="1"/>
          </p:nvPr>
        </p:nvSpPr>
        <p:spPr>
          <a:xfrm>
            <a:off x="6649642" y="4205342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57" name="Text Placeholder 26"/>
          <p:cNvSpPr>
            <a:spLocks noGrp="1"/>
          </p:cNvSpPr>
          <p:nvPr>
            <p:ph type="body" sz="quarter" idx="48" hasCustomPrompt="1"/>
          </p:nvPr>
        </p:nvSpPr>
        <p:spPr>
          <a:xfrm>
            <a:off x="6648605" y="5283217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49" hasCustomPrompt="1"/>
          </p:nvPr>
        </p:nvSpPr>
        <p:spPr>
          <a:xfrm>
            <a:off x="1489017" y="2068509"/>
            <a:ext cx="3855612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Option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59" name="Text Placeholder 29"/>
          <p:cNvSpPr>
            <a:spLocks noGrp="1"/>
          </p:cNvSpPr>
          <p:nvPr>
            <p:ph type="body" sz="quarter" idx="50" hasCustomPrompt="1"/>
          </p:nvPr>
        </p:nvSpPr>
        <p:spPr>
          <a:xfrm>
            <a:off x="6841384" y="2068508"/>
            <a:ext cx="3855612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Option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cxnSp>
        <p:nvCxnSpPr>
          <p:cNvPr id="20" name="Straight Connector 1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266038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8" name="Rectangle 7"/>
          <p:cNvSpPr/>
          <p:nvPr userDrawn="1"/>
        </p:nvSpPr>
        <p:spPr>
          <a:xfrm>
            <a:off x="918143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3595083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272023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8948964" y="1863316"/>
            <a:ext cx="2316617" cy="21693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899092" y="4337222"/>
            <a:ext cx="10366489" cy="1359242"/>
          </a:xfrm>
          <a:prstGeom prst="rect">
            <a:avLst/>
          </a:prstGeom>
          <a:noFill/>
          <a:ln w="1301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43" hasCustomPrompt="1"/>
          </p:nvPr>
        </p:nvSpPr>
        <p:spPr>
          <a:xfrm>
            <a:off x="899092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44" hasCustomPrompt="1"/>
          </p:nvPr>
        </p:nvSpPr>
        <p:spPr>
          <a:xfrm>
            <a:off x="3595083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45" hasCustomPrompt="1"/>
          </p:nvPr>
        </p:nvSpPr>
        <p:spPr>
          <a:xfrm>
            <a:off x="6272022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46" hasCustomPrompt="1"/>
          </p:nvPr>
        </p:nvSpPr>
        <p:spPr>
          <a:xfrm>
            <a:off x="8948964" y="1562583"/>
            <a:ext cx="2316617" cy="234950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47" hasCustomPrompt="1"/>
          </p:nvPr>
        </p:nvSpPr>
        <p:spPr>
          <a:xfrm>
            <a:off x="1121335" y="2062362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48" hasCustomPrompt="1"/>
          </p:nvPr>
        </p:nvSpPr>
        <p:spPr>
          <a:xfrm>
            <a:off x="3798275" y="2078247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49" hasCustomPrompt="1"/>
          </p:nvPr>
        </p:nvSpPr>
        <p:spPr>
          <a:xfrm>
            <a:off x="6480993" y="2078247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50" hasCustomPrompt="1"/>
          </p:nvPr>
        </p:nvSpPr>
        <p:spPr>
          <a:xfrm>
            <a:off x="9152156" y="2074652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51" hasCustomPrompt="1"/>
          </p:nvPr>
        </p:nvSpPr>
        <p:spPr>
          <a:xfrm>
            <a:off x="1121335" y="2540000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endParaRPr lang="pt-PT"/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52" hasCustomPrompt="1"/>
          </p:nvPr>
        </p:nvSpPr>
        <p:spPr>
          <a:xfrm>
            <a:off x="3794791" y="2540000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endParaRPr lang="pt-PT"/>
          </a:p>
        </p:txBody>
      </p:sp>
      <p:sp>
        <p:nvSpPr>
          <p:cNvPr id="30" name="Text Placeholder 27"/>
          <p:cNvSpPr>
            <a:spLocks noGrp="1"/>
          </p:cNvSpPr>
          <p:nvPr>
            <p:ph type="body" sz="quarter" idx="53" hasCustomPrompt="1"/>
          </p:nvPr>
        </p:nvSpPr>
        <p:spPr>
          <a:xfrm>
            <a:off x="6473472" y="2540000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endParaRPr lang="pt-PT"/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54" hasCustomPrompt="1"/>
          </p:nvPr>
        </p:nvSpPr>
        <p:spPr>
          <a:xfrm>
            <a:off x="9152156" y="2540000"/>
            <a:ext cx="1913715" cy="126920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endParaRPr lang="pt-PT"/>
          </a:p>
        </p:txBody>
      </p:sp>
      <p:sp>
        <p:nvSpPr>
          <p:cNvPr id="32" name="Text Placeholder 17"/>
          <p:cNvSpPr>
            <a:spLocks noGrp="1"/>
          </p:cNvSpPr>
          <p:nvPr>
            <p:ph type="body" sz="quarter" idx="55" hasCustomPrompt="1"/>
          </p:nvPr>
        </p:nvSpPr>
        <p:spPr>
          <a:xfrm>
            <a:off x="1121335" y="4582544"/>
            <a:ext cx="1910231" cy="312719"/>
          </a:xfrm>
        </p:spPr>
        <p:txBody>
          <a:bodyPr lIns="0" tIns="0" rIns="0" bIns="0" anchor="ctr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3" name="Text Placeholder 27"/>
          <p:cNvSpPr>
            <a:spLocks noGrp="1"/>
          </p:cNvSpPr>
          <p:nvPr>
            <p:ph type="body" sz="quarter" idx="56" hasCustomPrompt="1"/>
          </p:nvPr>
        </p:nvSpPr>
        <p:spPr>
          <a:xfrm>
            <a:off x="1121335" y="5040701"/>
            <a:ext cx="9841705" cy="345856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.</a:t>
            </a:r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7008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43"/>
          </p:nvPr>
        </p:nvSpPr>
        <p:spPr>
          <a:xfrm>
            <a:off x="0" y="-4151"/>
            <a:ext cx="12192000" cy="6862152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860778" y="2373839"/>
            <a:ext cx="5685263" cy="925164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6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 here</a:t>
            </a:r>
            <a:endParaRPr lang="pt-PT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860778" y="3470452"/>
            <a:ext cx="5685263" cy="294785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Write and highlight key words in yellow</a:t>
            </a:r>
            <a:endParaRPr lang="pt-PT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46" hasCustomPrompt="1"/>
          </p:nvPr>
        </p:nvSpPr>
        <p:spPr>
          <a:xfrm>
            <a:off x="860778" y="4013352"/>
            <a:ext cx="5685263" cy="294785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Write and highlight key words in yellow</a:t>
            </a:r>
            <a:endParaRPr lang="pt-PT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860778" y="4556252"/>
            <a:ext cx="5685263" cy="294785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Write and highlight key words in yellow</a:t>
            </a:r>
            <a:endParaRPr lang="pt-PT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48" hasCustomPrompt="1"/>
          </p:nvPr>
        </p:nvSpPr>
        <p:spPr>
          <a:xfrm>
            <a:off x="8218450" y="1542157"/>
            <a:ext cx="3973551" cy="4183915"/>
          </a:xfrm>
          <a:solidFill>
            <a:schemeClr val="accent5"/>
          </a:solidFill>
        </p:spPr>
        <p:txBody>
          <a:bodyPr lIns="274320" tIns="640080" rIns="274320" bIns="0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600" baseline="0"/>
            </a:lvl1pPr>
          </a:lstStyle>
          <a:p>
            <a:pPr lvl="0"/>
            <a:r>
              <a:rPr lang="pt-PT"/>
              <a:t> 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50" hasCustomPrompt="1"/>
          </p:nvPr>
        </p:nvSpPr>
        <p:spPr>
          <a:xfrm>
            <a:off x="8225285" y="3541890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endParaRPr lang="pt-PT"/>
          </a:p>
          <a:p>
            <a:pPr lvl="0"/>
            <a:endParaRPr lang="pt-PT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51" hasCustomPrompt="1"/>
          </p:nvPr>
        </p:nvSpPr>
        <p:spPr>
          <a:xfrm>
            <a:off x="8225285" y="2043871"/>
            <a:ext cx="3966716" cy="1240994"/>
          </a:xfrm>
        </p:spPr>
        <p:txBody>
          <a:bodyPr lIns="274320" rIns="274320">
            <a:noAutofit/>
          </a:bodyPr>
          <a:lstStyle>
            <a:lvl1pPr marL="0" indent="0" algn="r">
              <a:buNone/>
              <a:defRPr sz="2800"/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endParaRPr lang="pt-PT"/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52" hasCustomPrompt="1"/>
          </p:nvPr>
        </p:nvSpPr>
        <p:spPr>
          <a:xfrm>
            <a:off x="8225285" y="3846892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endParaRPr lang="pt-PT"/>
          </a:p>
          <a:p>
            <a:pPr lvl="0"/>
            <a:endParaRPr lang="pt-PT"/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53" hasCustomPrompt="1"/>
          </p:nvPr>
        </p:nvSpPr>
        <p:spPr>
          <a:xfrm>
            <a:off x="8225285" y="4151893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endParaRPr lang="pt-PT"/>
          </a:p>
          <a:p>
            <a:pPr lvl="0"/>
            <a:endParaRPr lang="pt-PT"/>
          </a:p>
        </p:txBody>
      </p:sp>
      <p:sp>
        <p:nvSpPr>
          <p:cNvPr id="25" name="Text Placeholder 19"/>
          <p:cNvSpPr>
            <a:spLocks noGrp="1"/>
          </p:cNvSpPr>
          <p:nvPr>
            <p:ph type="body" sz="quarter" idx="54" hasCustomPrompt="1"/>
          </p:nvPr>
        </p:nvSpPr>
        <p:spPr>
          <a:xfrm>
            <a:off x="8225285" y="4456893"/>
            <a:ext cx="3973551" cy="198719"/>
          </a:xfrm>
        </p:spPr>
        <p:txBody>
          <a:bodyPr lIns="274320" rIns="274320"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endParaRPr lang="pt-PT"/>
          </a:p>
          <a:p>
            <a:pPr lvl="0"/>
            <a:endParaRPr lang="pt-PT"/>
          </a:p>
        </p:txBody>
      </p: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7239B701-1A77-3448-8D6A-FD2FE2D871D9}"/>
              </a:ext>
            </a:extLst>
          </p:cNvPr>
          <p:cNvCxnSpPr>
            <a:cxnSpLocks/>
          </p:cNvCxnSpPr>
          <p:nvPr userDrawn="1"/>
        </p:nvCxnSpPr>
        <p:spPr>
          <a:xfrm>
            <a:off x="685800" y="-16852"/>
            <a:ext cx="0" cy="33017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57687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Straight Connector 4"/>
          <p:cNvSpPr/>
          <p:nvPr userDrawn="1"/>
        </p:nvSpPr>
        <p:spPr>
          <a:xfrm>
            <a:off x="-1" y="3561844"/>
            <a:ext cx="12192002" cy="2"/>
          </a:xfrm>
          <a:prstGeom prst="line">
            <a:avLst/>
          </a:prstGeom>
          <a:ln w="28575">
            <a:solidFill>
              <a:srgbClr val="16385F"/>
            </a:solidFill>
            <a:prstDash val="sysDot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49" hasCustomPrompt="1"/>
          </p:nvPr>
        </p:nvSpPr>
        <p:spPr>
          <a:xfrm>
            <a:off x="1414286" y="2083018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Date</a:t>
            </a:r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50" hasCustomPrompt="1"/>
          </p:nvPr>
        </p:nvSpPr>
        <p:spPr>
          <a:xfrm>
            <a:off x="3401440" y="2083018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Date</a:t>
            </a:r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51" hasCustomPrompt="1"/>
          </p:nvPr>
        </p:nvSpPr>
        <p:spPr>
          <a:xfrm>
            <a:off x="5388596" y="2083018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Date</a:t>
            </a:r>
          </a:p>
        </p:txBody>
      </p:sp>
      <p:sp>
        <p:nvSpPr>
          <p:cNvPr id="17" name="Text Placeholder 29"/>
          <p:cNvSpPr>
            <a:spLocks noGrp="1"/>
          </p:cNvSpPr>
          <p:nvPr>
            <p:ph type="body" sz="quarter" idx="52" hasCustomPrompt="1"/>
          </p:nvPr>
        </p:nvSpPr>
        <p:spPr>
          <a:xfrm>
            <a:off x="7375751" y="2083018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Date</a:t>
            </a:r>
          </a:p>
        </p:txBody>
      </p:sp>
      <p:sp>
        <p:nvSpPr>
          <p:cNvPr id="18" name="Text Placeholder 29"/>
          <p:cNvSpPr>
            <a:spLocks noGrp="1"/>
          </p:cNvSpPr>
          <p:nvPr>
            <p:ph type="body" sz="quarter" idx="53" hasCustomPrompt="1"/>
          </p:nvPr>
        </p:nvSpPr>
        <p:spPr>
          <a:xfrm>
            <a:off x="9362904" y="2083018"/>
            <a:ext cx="1414957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Date</a:t>
            </a:r>
          </a:p>
        </p:txBody>
      </p:sp>
      <p:sp>
        <p:nvSpPr>
          <p:cNvPr id="19" name="Text Placeholder 29"/>
          <p:cNvSpPr>
            <a:spLocks noGrp="1"/>
          </p:cNvSpPr>
          <p:nvPr>
            <p:ph type="body" sz="quarter" idx="54" hasCustomPrompt="1"/>
          </p:nvPr>
        </p:nvSpPr>
        <p:spPr>
          <a:xfrm>
            <a:off x="1343538" y="460305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0" name="Text Placeholder 29"/>
          <p:cNvSpPr>
            <a:spLocks noGrp="1"/>
          </p:cNvSpPr>
          <p:nvPr>
            <p:ph type="body" sz="quarter" idx="55" hasCustomPrompt="1"/>
          </p:nvPr>
        </p:nvSpPr>
        <p:spPr>
          <a:xfrm>
            <a:off x="3330692" y="460305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1" name="Text Placeholder 29"/>
          <p:cNvSpPr>
            <a:spLocks noGrp="1"/>
          </p:cNvSpPr>
          <p:nvPr>
            <p:ph type="body" sz="quarter" idx="56" hasCustomPrompt="1"/>
          </p:nvPr>
        </p:nvSpPr>
        <p:spPr>
          <a:xfrm>
            <a:off x="5317848" y="460305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2" name="Text Placeholder 29"/>
          <p:cNvSpPr>
            <a:spLocks noGrp="1"/>
          </p:cNvSpPr>
          <p:nvPr>
            <p:ph type="body" sz="quarter" idx="57" hasCustomPrompt="1"/>
          </p:nvPr>
        </p:nvSpPr>
        <p:spPr>
          <a:xfrm>
            <a:off x="7305003" y="460305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3" name="Text Placeholder 29"/>
          <p:cNvSpPr>
            <a:spLocks noGrp="1"/>
          </p:cNvSpPr>
          <p:nvPr>
            <p:ph type="body" sz="quarter" idx="58" hasCustomPrompt="1"/>
          </p:nvPr>
        </p:nvSpPr>
        <p:spPr>
          <a:xfrm>
            <a:off x="9292156" y="4603052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4" name="Text Placeholder 29"/>
          <p:cNvSpPr>
            <a:spLocks noGrp="1"/>
          </p:cNvSpPr>
          <p:nvPr>
            <p:ph type="body" sz="quarter" idx="59" hasCustomPrompt="1"/>
          </p:nvPr>
        </p:nvSpPr>
        <p:spPr>
          <a:xfrm>
            <a:off x="1343538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5" name="Text Placeholder 29"/>
          <p:cNvSpPr>
            <a:spLocks noGrp="1"/>
          </p:cNvSpPr>
          <p:nvPr>
            <p:ph type="body" sz="quarter" idx="60" hasCustomPrompt="1"/>
          </p:nvPr>
        </p:nvSpPr>
        <p:spPr>
          <a:xfrm>
            <a:off x="3330692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6" name="Text Placeholder 29"/>
          <p:cNvSpPr>
            <a:spLocks noGrp="1"/>
          </p:cNvSpPr>
          <p:nvPr>
            <p:ph type="body" sz="quarter" idx="61" hasCustomPrompt="1"/>
          </p:nvPr>
        </p:nvSpPr>
        <p:spPr>
          <a:xfrm>
            <a:off x="5317848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62" hasCustomPrompt="1"/>
          </p:nvPr>
        </p:nvSpPr>
        <p:spPr>
          <a:xfrm>
            <a:off x="7305003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8" name="Text Placeholder 29"/>
          <p:cNvSpPr>
            <a:spLocks noGrp="1"/>
          </p:cNvSpPr>
          <p:nvPr>
            <p:ph type="body" sz="quarter" idx="63" hasCustomPrompt="1"/>
          </p:nvPr>
        </p:nvSpPr>
        <p:spPr>
          <a:xfrm>
            <a:off x="9292156" y="48984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  <a:p>
            <a:pPr lvl="0"/>
            <a:endParaRPr lang="pt-PT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64" hasCustomPrompt="1"/>
          </p:nvPr>
        </p:nvSpPr>
        <p:spPr>
          <a:xfrm>
            <a:off x="1581763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65" hasCustomPrompt="1"/>
          </p:nvPr>
        </p:nvSpPr>
        <p:spPr>
          <a:xfrm>
            <a:off x="9530381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66" hasCustomPrompt="1"/>
          </p:nvPr>
        </p:nvSpPr>
        <p:spPr>
          <a:xfrm>
            <a:off x="3568917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67" hasCustomPrompt="1"/>
          </p:nvPr>
        </p:nvSpPr>
        <p:spPr>
          <a:xfrm>
            <a:off x="5556071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68" hasCustomPrompt="1"/>
          </p:nvPr>
        </p:nvSpPr>
        <p:spPr>
          <a:xfrm>
            <a:off x="7543226" y="3028703"/>
            <a:ext cx="1080000" cy="1080000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34" name="Straight Connector 33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120501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" y="5076605"/>
            <a:ext cx="12192003" cy="17813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4" name="Group 15"/>
          <p:cNvGrpSpPr/>
          <p:nvPr userDrawn="1"/>
        </p:nvGrpSpPr>
        <p:grpSpPr>
          <a:xfrm>
            <a:off x="-3" y="2347682"/>
            <a:ext cx="12192006" cy="2751590"/>
            <a:chOff x="-1" y="0"/>
            <a:chExt cx="12192005" cy="2751589"/>
          </a:xfrm>
        </p:grpSpPr>
        <p:sp>
          <p:nvSpPr>
            <p:cNvPr id="5" name="Freeform 9"/>
            <p:cNvSpPr/>
            <p:nvPr/>
          </p:nvSpPr>
          <p:spPr>
            <a:xfrm>
              <a:off x="-2" y="-1"/>
              <a:ext cx="12192007" cy="11779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5" y="15953"/>
                  </a:moveTo>
                  <a:lnTo>
                    <a:pt x="21485" y="12023"/>
                  </a:lnTo>
                  <a:lnTo>
                    <a:pt x="21254" y="12925"/>
                  </a:lnTo>
                  <a:lnTo>
                    <a:pt x="21024" y="12925"/>
                  </a:lnTo>
                  <a:lnTo>
                    <a:pt x="21024" y="15225"/>
                  </a:lnTo>
                  <a:lnTo>
                    <a:pt x="20925" y="15225"/>
                  </a:lnTo>
                  <a:lnTo>
                    <a:pt x="20925" y="11208"/>
                  </a:lnTo>
                  <a:lnTo>
                    <a:pt x="20723" y="11208"/>
                  </a:lnTo>
                  <a:lnTo>
                    <a:pt x="20723" y="13711"/>
                  </a:lnTo>
                  <a:lnTo>
                    <a:pt x="20647" y="13711"/>
                  </a:lnTo>
                  <a:lnTo>
                    <a:pt x="20647" y="14934"/>
                  </a:lnTo>
                  <a:lnTo>
                    <a:pt x="20551" y="14934"/>
                  </a:lnTo>
                  <a:lnTo>
                    <a:pt x="20551" y="17845"/>
                  </a:lnTo>
                  <a:lnTo>
                    <a:pt x="20425" y="17845"/>
                  </a:lnTo>
                  <a:lnTo>
                    <a:pt x="20425" y="12023"/>
                  </a:lnTo>
                  <a:lnTo>
                    <a:pt x="20369" y="11702"/>
                  </a:lnTo>
                  <a:lnTo>
                    <a:pt x="20369" y="10392"/>
                  </a:lnTo>
                  <a:lnTo>
                    <a:pt x="20281" y="9985"/>
                  </a:lnTo>
                  <a:lnTo>
                    <a:pt x="20273" y="7889"/>
                  </a:lnTo>
                  <a:lnTo>
                    <a:pt x="20273" y="9985"/>
                  </a:lnTo>
                  <a:lnTo>
                    <a:pt x="20186" y="10392"/>
                  </a:lnTo>
                  <a:lnTo>
                    <a:pt x="20186" y="11702"/>
                  </a:lnTo>
                  <a:lnTo>
                    <a:pt x="20138" y="12110"/>
                  </a:lnTo>
                  <a:lnTo>
                    <a:pt x="20138" y="16651"/>
                  </a:lnTo>
                  <a:lnTo>
                    <a:pt x="19992" y="16651"/>
                  </a:lnTo>
                  <a:lnTo>
                    <a:pt x="19992" y="17466"/>
                  </a:lnTo>
                  <a:lnTo>
                    <a:pt x="19877" y="17466"/>
                  </a:lnTo>
                  <a:lnTo>
                    <a:pt x="19877" y="18660"/>
                  </a:lnTo>
                  <a:lnTo>
                    <a:pt x="19840" y="18660"/>
                  </a:lnTo>
                  <a:lnTo>
                    <a:pt x="19840" y="14643"/>
                  </a:lnTo>
                  <a:lnTo>
                    <a:pt x="19646" y="14643"/>
                  </a:lnTo>
                  <a:lnTo>
                    <a:pt x="19646" y="15836"/>
                  </a:lnTo>
                  <a:lnTo>
                    <a:pt x="19590" y="15836"/>
                  </a:lnTo>
                  <a:lnTo>
                    <a:pt x="19590" y="12721"/>
                  </a:lnTo>
                  <a:lnTo>
                    <a:pt x="19550" y="12721"/>
                  </a:lnTo>
                  <a:lnTo>
                    <a:pt x="19550" y="10596"/>
                  </a:lnTo>
                  <a:lnTo>
                    <a:pt x="19542" y="10596"/>
                  </a:lnTo>
                  <a:lnTo>
                    <a:pt x="19542" y="9985"/>
                  </a:lnTo>
                  <a:lnTo>
                    <a:pt x="19491" y="9985"/>
                  </a:lnTo>
                  <a:lnTo>
                    <a:pt x="19407" y="7889"/>
                  </a:lnTo>
                  <a:lnTo>
                    <a:pt x="19396" y="4134"/>
                  </a:lnTo>
                  <a:lnTo>
                    <a:pt x="19387" y="7889"/>
                  </a:lnTo>
                  <a:lnTo>
                    <a:pt x="19292" y="9898"/>
                  </a:lnTo>
                  <a:lnTo>
                    <a:pt x="19241" y="9898"/>
                  </a:lnTo>
                  <a:lnTo>
                    <a:pt x="19241" y="10509"/>
                  </a:lnTo>
                  <a:lnTo>
                    <a:pt x="19233" y="10596"/>
                  </a:lnTo>
                  <a:lnTo>
                    <a:pt x="19233" y="12721"/>
                  </a:lnTo>
                  <a:lnTo>
                    <a:pt x="19185" y="12721"/>
                  </a:lnTo>
                  <a:lnTo>
                    <a:pt x="19185" y="12925"/>
                  </a:lnTo>
                  <a:lnTo>
                    <a:pt x="19089" y="12605"/>
                  </a:lnTo>
                  <a:lnTo>
                    <a:pt x="19089" y="17059"/>
                  </a:lnTo>
                  <a:lnTo>
                    <a:pt x="19070" y="17059"/>
                  </a:lnTo>
                  <a:lnTo>
                    <a:pt x="19070" y="17466"/>
                  </a:lnTo>
                  <a:lnTo>
                    <a:pt x="19002" y="17466"/>
                  </a:lnTo>
                  <a:lnTo>
                    <a:pt x="19002" y="15137"/>
                  </a:lnTo>
                  <a:lnTo>
                    <a:pt x="18800" y="15137"/>
                  </a:lnTo>
                  <a:lnTo>
                    <a:pt x="18800" y="18049"/>
                  </a:lnTo>
                  <a:lnTo>
                    <a:pt x="18665" y="18049"/>
                  </a:lnTo>
                  <a:lnTo>
                    <a:pt x="18665" y="12809"/>
                  </a:lnTo>
                  <a:lnTo>
                    <a:pt x="18462" y="12809"/>
                  </a:lnTo>
                  <a:lnTo>
                    <a:pt x="18462" y="18369"/>
                  </a:lnTo>
                  <a:lnTo>
                    <a:pt x="18291" y="18369"/>
                  </a:lnTo>
                  <a:lnTo>
                    <a:pt x="18291" y="18049"/>
                  </a:lnTo>
                  <a:lnTo>
                    <a:pt x="18193" y="18049"/>
                  </a:lnTo>
                  <a:lnTo>
                    <a:pt x="18193" y="17350"/>
                  </a:lnTo>
                  <a:lnTo>
                    <a:pt x="18108" y="17350"/>
                  </a:lnTo>
                  <a:lnTo>
                    <a:pt x="18108" y="15429"/>
                  </a:lnTo>
                  <a:lnTo>
                    <a:pt x="18077" y="15429"/>
                  </a:lnTo>
                  <a:lnTo>
                    <a:pt x="18077" y="15341"/>
                  </a:lnTo>
                  <a:lnTo>
                    <a:pt x="17875" y="15341"/>
                  </a:lnTo>
                  <a:lnTo>
                    <a:pt x="17875" y="17554"/>
                  </a:lnTo>
                  <a:lnTo>
                    <a:pt x="17827" y="17554"/>
                  </a:lnTo>
                  <a:lnTo>
                    <a:pt x="17827" y="5065"/>
                  </a:lnTo>
                  <a:lnTo>
                    <a:pt x="17493" y="5065"/>
                  </a:lnTo>
                  <a:lnTo>
                    <a:pt x="17493" y="18456"/>
                  </a:lnTo>
                  <a:lnTo>
                    <a:pt x="17374" y="18456"/>
                  </a:lnTo>
                  <a:lnTo>
                    <a:pt x="17374" y="5065"/>
                  </a:lnTo>
                  <a:lnTo>
                    <a:pt x="17009" y="5065"/>
                  </a:lnTo>
                  <a:lnTo>
                    <a:pt x="17009" y="13129"/>
                  </a:lnTo>
                  <a:lnTo>
                    <a:pt x="16933" y="13129"/>
                  </a:lnTo>
                  <a:lnTo>
                    <a:pt x="16933" y="17350"/>
                  </a:lnTo>
                  <a:lnTo>
                    <a:pt x="16790" y="16535"/>
                  </a:lnTo>
                  <a:lnTo>
                    <a:pt x="16790" y="12809"/>
                  </a:lnTo>
                  <a:lnTo>
                    <a:pt x="16674" y="11702"/>
                  </a:lnTo>
                  <a:lnTo>
                    <a:pt x="16559" y="12809"/>
                  </a:lnTo>
                  <a:lnTo>
                    <a:pt x="16548" y="15021"/>
                  </a:lnTo>
                  <a:lnTo>
                    <a:pt x="16528" y="15021"/>
                  </a:lnTo>
                  <a:lnTo>
                    <a:pt x="16528" y="15545"/>
                  </a:lnTo>
                  <a:lnTo>
                    <a:pt x="16520" y="15545"/>
                  </a:lnTo>
                  <a:lnTo>
                    <a:pt x="16520" y="14119"/>
                  </a:lnTo>
                  <a:lnTo>
                    <a:pt x="16258" y="14119"/>
                  </a:lnTo>
                  <a:lnTo>
                    <a:pt x="16258" y="16535"/>
                  </a:lnTo>
                  <a:lnTo>
                    <a:pt x="16143" y="16535"/>
                  </a:lnTo>
                  <a:lnTo>
                    <a:pt x="16143" y="16942"/>
                  </a:lnTo>
                  <a:lnTo>
                    <a:pt x="16087" y="16942"/>
                  </a:lnTo>
                  <a:lnTo>
                    <a:pt x="16087" y="16535"/>
                  </a:lnTo>
                  <a:lnTo>
                    <a:pt x="16028" y="16535"/>
                  </a:lnTo>
                  <a:lnTo>
                    <a:pt x="16028" y="15225"/>
                  </a:lnTo>
                  <a:lnTo>
                    <a:pt x="15856" y="14643"/>
                  </a:lnTo>
                  <a:lnTo>
                    <a:pt x="15856" y="14322"/>
                  </a:lnTo>
                  <a:lnTo>
                    <a:pt x="15741" y="14322"/>
                  </a:lnTo>
                  <a:lnTo>
                    <a:pt x="15741" y="13915"/>
                  </a:lnTo>
                  <a:lnTo>
                    <a:pt x="15682" y="13915"/>
                  </a:lnTo>
                  <a:lnTo>
                    <a:pt x="15682" y="13624"/>
                  </a:lnTo>
                  <a:lnTo>
                    <a:pt x="15662" y="13507"/>
                  </a:lnTo>
                  <a:lnTo>
                    <a:pt x="15626" y="9490"/>
                  </a:lnTo>
                  <a:lnTo>
                    <a:pt x="15595" y="13624"/>
                  </a:lnTo>
                  <a:lnTo>
                    <a:pt x="15575" y="13624"/>
                  </a:lnTo>
                  <a:lnTo>
                    <a:pt x="15575" y="14439"/>
                  </a:lnTo>
                  <a:lnTo>
                    <a:pt x="15567" y="14439"/>
                  </a:lnTo>
                  <a:lnTo>
                    <a:pt x="15567" y="14643"/>
                  </a:lnTo>
                  <a:lnTo>
                    <a:pt x="15539" y="14643"/>
                  </a:lnTo>
                  <a:lnTo>
                    <a:pt x="15527" y="14730"/>
                  </a:lnTo>
                  <a:lnTo>
                    <a:pt x="15519" y="14730"/>
                  </a:lnTo>
                  <a:lnTo>
                    <a:pt x="15519" y="13915"/>
                  </a:lnTo>
                  <a:lnTo>
                    <a:pt x="15511" y="13915"/>
                  </a:lnTo>
                  <a:lnTo>
                    <a:pt x="15511" y="13420"/>
                  </a:lnTo>
                  <a:lnTo>
                    <a:pt x="15491" y="13420"/>
                  </a:lnTo>
                  <a:lnTo>
                    <a:pt x="15443" y="11906"/>
                  </a:lnTo>
                  <a:lnTo>
                    <a:pt x="15412" y="10392"/>
                  </a:lnTo>
                  <a:lnTo>
                    <a:pt x="15392" y="11906"/>
                  </a:lnTo>
                  <a:lnTo>
                    <a:pt x="15345" y="13333"/>
                  </a:lnTo>
                  <a:lnTo>
                    <a:pt x="15336" y="13333"/>
                  </a:lnTo>
                  <a:lnTo>
                    <a:pt x="15336" y="14322"/>
                  </a:lnTo>
                  <a:lnTo>
                    <a:pt x="15325" y="14322"/>
                  </a:lnTo>
                  <a:lnTo>
                    <a:pt x="15325" y="14817"/>
                  </a:lnTo>
                  <a:lnTo>
                    <a:pt x="15308" y="14817"/>
                  </a:lnTo>
                  <a:lnTo>
                    <a:pt x="15308" y="13711"/>
                  </a:lnTo>
                  <a:lnTo>
                    <a:pt x="15173" y="13711"/>
                  </a:lnTo>
                  <a:lnTo>
                    <a:pt x="15173" y="16855"/>
                  </a:lnTo>
                  <a:lnTo>
                    <a:pt x="15106" y="16855"/>
                  </a:lnTo>
                  <a:lnTo>
                    <a:pt x="15106" y="13012"/>
                  </a:lnTo>
                  <a:lnTo>
                    <a:pt x="14709" y="12925"/>
                  </a:lnTo>
                  <a:lnTo>
                    <a:pt x="14709" y="15953"/>
                  </a:lnTo>
                  <a:lnTo>
                    <a:pt x="14692" y="15953"/>
                  </a:lnTo>
                  <a:lnTo>
                    <a:pt x="14692" y="15632"/>
                  </a:lnTo>
                  <a:lnTo>
                    <a:pt x="14653" y="15632"/>
                  </a:lnTo>
                  <a:lnTo>
                    <a:pt x="14653" y="15137"/>
                  </a:lnTo>
                  <a:lnTo>
                    <a:pt x="14645" y="15137"/>
                  </a:lnTo>
                  <a:lnTo>
                    <a:pt x="14645" y="14031"/>
                  </a:lnTo>
                  <a:lnTo>
                    <a:pt x="14316" y="14031"/>
                  </a:lnTo>
                  <a:lnTo>
                    <a:pt x="14316" y="15836"/>
                  </a:lnTo>
                  <a:lnTo>
                    <a:pt x="14288" y="15836"/>
                  </a:lnTo>
                  <a:lnTo>
                    <a:pt x="14172" y="16447"/>
                  </a:lnTo>
                  <a:lnTo>
                    <a:pt x="14172" y="15953"/>
                  </a:lnTo>
                  <a:lnTo>
                    <a:pt x="14026" y="15953"/>
                  </a:lnTo>
                  <a:lnTo>
                    <a:pt x="14026" y="12314"/>
                  </a:lnTo>
                  <a:lnTo>
                    <a:pt x="13711" y="12401"/>
                  </a:lnTo>
                  <a:lnTo>
                    <a:pt x="13711" y="12721"/>
                  </a:lnTo>
                  <a:lnTo>
                    <a:pt x="13700" y="12721"/>
                  </a:lnTo>
                  <a:lnTo>
                    <a:pt x="13700" y="13216"/>
                  </a:lnTo>
                  <a:lnTo>
                    <a:pt x="13692" y="13216"/>
                  </a:lnTo>
                  <a:lnTo>
                    <a:pt x="13692" y="14322"/>
                  </a:lnTo>
                  <a:lnTo>
                    <a:pt x="13624" y="14322"/>
                  </a:lnTo>
                  <a:lnTo>
                    <a:pt x="13624" y="16739"/>
                  </a:lnTo>
                  <a:lnTo>
                    <a:pt x="13461" y="16739"/>
                  </a:lnTo>
                  <a:lnTo>
                    <a:pt x="13461" y="17641"/>
                  </a:lnTo>
                  <a:lnTo>
                    <a:pt x="13441" y="17641"/>
                  </a:lnTo>
                  <a:lnTo>
                    <a:pt x="13441" y="15021"/>
                  </a:lnTo>
                  <a:lnTo>
                    <a:pt x="13430" y="15021"/>
                  </a:lnTo>
                  <a:lnTo>
                    <a:pt x="13430" y="14439"/>
                  </a:lnTo>
                  <a:lnTo>
                    <a:pt x="13410" y="14439"/>
                  </a:lnTo>
                  <a:lnTo>
                    <a:pt x="13410" y="13711"/>
                  </a:lnTo>
                  <a:lnTo>
                    <a:pt x="13374" y="13333"/>
                  </a:lnTo>
                  <a:lnTo>
                    <a:pt x="13374" y="8995"/>
                  </a:lnTo>
                  <a:lnTo>
                    <a:pt x="13143" y="8267"/>
                  </a:lnTo>
                  <a:lnTo>
                    <a:pt x="12814" y="9082"/>
                  </a:lnTo>
                  <a:lnTo>
                    <a:pt x="12814" y="15429"/>
                  </a:lnTo>
                  <a:lnTo>
                    <a:pt x="12795" y="15429"/>
                  </a:lnTo>
                  <a:lnTo>
                    <a:pt x="12795" y="18165"/>
                  </a:lnTo>
                  <a:lnTo>
                    <a:pt x="12778" y="18165"/>
                  </a:lnTo>
                  <a:lnTo>
                    <a:pt x="12778" y="15953"/>
                  </a:lnTo>
                  <a:lnTo>
                    <a:pt x="12767" y="15836"/>
                  </a:lnTo>
                  <a:lnTo>
                    <a:pt x="12767" y="14235"/>
                  </a:lnTo>
                  <a:lnTo>
                    <a:pt x="12758" y="13624"/>
                  </a:lnTo>
                  <a:lnTo>
                    <a:pt x="12747" y="13915"/>
                  </a:lnTo>
                  <a:lnTo>
                    <a:pt x="12699" y="12605"/>
                  </a:lnTo>
                  <a:lnTo>
                    <a:pt x="12660" y="13915"/>
                  </a:lnTo>
                  <a:lnTo>
                    <a:pt x="12651" y="13711"/>
                  </a:lnTo>
                  <a:lnTo>
                    <a:pt x="12651" y="4949"/>
                  </a:lnTo>
                  <a:lnTo>
                    <a:pt x="12410" y="4337"/>
                  </a:lnTo>
                  <a:lnTo>
                    <a:pt x="12112" y="5153"/>
                  </a:lnTo>
                  <a:lnTo>
                    <a:pt x="12112" y="16244"/>
                  </a:lnTo>
                  <a:lnTo>
                    <a:pt x="12075" y="16244"/>
                  </a:lnTo>
                  <a:lnTo>
                    <a:pt x="12075" y="14119"/>
                  </a:lnTo>
                  <a:lnTo>
                    <a:pt x="12044" y="14119"/>
                  </a:lnTo>
                  <a:lnTo>
                    <a:pt x="12044" y="13333"/>
                  </a:lnTo>
                  <a:lnTo>
                    <a:pt x="12016" y="13333"/>
                  </a:lnTo>
                  <a:lnTo>
                    <a:pt x="12016" y="12809"/>
                  </a:lnTo>
                  <a:lnTo>
                    <a:pt x="11603" y="12809"/>
                  </a:lnTo>
                  <a:lnTo>
                    <a:pt x="11603" y="13420"/>
                  </a:lnTo>
                  <a:lnTo>
                    <a:pt x="11583" y="13420"/>
                  </a:lnTo>
                  <a:lnTo>
                    <a:pt x="11583" y="14119"/>
                  </a:lnTo>
                  <a:lnTo>
                    <a:pt x="11535" y="14119"/>
                  </a:lnTo>
                  <a:lnTo>
                    <a:pt x="11535" y="16447"/>
                  </a:lnTo>
                  <a:lnTo>
                    <a:pt x="11507" y="15545"/>
                  </a:lnTo>
                  <a:lnTo>
                    <a:pt x="11468" y="15545"/>
                  </a:lnTo>
                  <a:lnTo>
                    <a:pt x="11468" y="13012"/>
                  </a:lnTo>
                  <a:lnTo>
                    <a:pt x="11440" y="12809"/>
                  </a:lnTo>
                  <a:lnTo>
                    <a:pt x="11440" y="11615"/>
                  </a:lnTo>
                  <a:lnTo>
                    <a:pt x="11411" y="11615"/>
                  </a:lnTo>
                  <a:lnTo>
                    <a:pt x="11411" y="11295"/>
                  </a:lnTo>
                  <a:lnTo>
                    <a:pt x="11217" y="10305"/>
                  </a:lnTo>
                  <a:lnTo>
                    <a:pt x="11015" y="11295"/>
                  </a:lnTo>
                  <a:lnTo>
                    <a:pt x="11015" y="11615"/>
                  </a:lnTo>
                  <a:lnTo>
                    <a:pt x="10979" y="11615"/>
                  </a:lnTo>
                  <a:lnTo>
                    <a:pt x="10979" y="12809"/>
                  </a:lnTo>
                  <a:lnTo>
                    <a:pt x="10928" y="12809"/>
                  </a:lnTo>
                  <a:lnTo>
                    <a:pt x="10928" y="16651"/>
                  </a:lnTo>
                  <a:lnTo>
                    <a:pt x="10911" y="16651"/>
                  </a:lnTo>
                  <a:lnTo>
                    <a:pt x="10911" y="16156"/>
                  </a:lnTo>
                  <a:lnTo>
                    <a:pt x="10880" y="16156"/>
                  </a:lnTo>
                  <a:lnTo>
                    <a:pt x="10880" y="15137"/>
                  </a:lnTo>
                  <a:lnTo>
                    <a:pt x="10860" y="15137"/>
                  </a:lnTo>
                  <a:lnTo>
                    <a:pt x="10860" y="14817"/>
                  </a:lnTo>
                  <a:lnTo>
                    <a:pt x="10844" y="14817"/>
                  </a:lnTo>
                  <a:lnTo>
                    <a:pt x="10844" y="14526"/>
                  </a:lnTo>
                  <a:lnTo>
                    <a:pt x="10832" y="14526"/>
                  </a:lnTo>
                  <a:lnTo>
                    <a:pt x="10832" y="10509"/>
                  </a:lnTo>
                  <a:lnTo>
                    <a:pt x="10804" y="10392"/>
                  </a:lnTo>
                  <a:lnTo>
                    <a:pt x="10630" y="10392"/>
                  </a:lnTo>
                  <a:lnTo>
                    <a:pt x="10630" y="16855"/>
                  </a:lnTo>
                  <a:lnTo>
                    <a:pt x="10526" y="16855"/>
                  </a:lnTo>
                  <a:lnTo>
                    <a:pt x="10526" y="19358"/>
                  </a:lnTo>
                  <a:lnTo>
                    <a:pt x="10487" y="19358"/>
                  </a:lnTo>
                  <a:lnTo>
                    <a:pt x="10487" y="6666"/>
                  </a:lnTo>
                  <a:lnTo>
                    <a:pt x="10478" y="6666"/>
                  </a:lnTo>
                  <a:lnTo>
                    <a:pt x="10467" y="6579"/>
                  </a:lnTo>
                  <a:lnTo>
                    <a:pt x="10113" y="6579"/>
                  </a:lnTo>
                  <a:lnTo>
                    <a:pt x="10113" y="6666"/>
                  </a:lnTo>
                  <a:lnTo>
                    <a:pt x="10101" y="6666"/>
                  </a:lnTo>
                  <a:lnTo>
                    <a:pt x="10093" y="16535"/>
                  </a:lnTo>
                  <a:lnTo>
                    <a:pt x="9995" y="16447"/>
                  </a:lnTo>
                  <a:lnTo>
                    <a:pt x="9995" y="16331"/>
                  </a:lnTo>
                  <a:lnTo>
                    <a:pt x="9919" y="16331"/>
                  </a:lnTo>
                  <a:lnTo>
                    <a:pt x="9910" y="11906"/>
                  </a:lnTo>
                  <a:lnTo>
                    <a:pt x="9910" y="11411"/>
                  </a:lnTo>
                  <a:lnTo>
                    <a:pt x="9862" y="11411"/>
                  </a:lnTo>
                  <a:lnTo>
                    <a:pt x="9862" y="6754"/>
                  </a:lnTo>
                  <a:lnTo>
                    <a:pt x="9629" y="6754"/>
                  </a:lnTo>
                  <a:lnTo>
                    <a:pt x="9629" y="11295"/>
                  </a:lnTo>
                  <a:lnTo>
                    <a:pt x="9525" y="11295"/>
                  </a:lnTo>
                  <a:lnTo>
                    <a:pt x="9525" y="8675"/>
                  </a:lnTo>
                  <a:lnTo>
                    <a:pt x="9168" y="8675"/>
                  </a:lnTo>
                  <a:lnTo>
                    <a:pt x="9168" y="1630"/>
                  </a:lnTo>
                  <a:lnTo>
                    <a:pt x="9129" y="1019"/>
                  </a:lnTo>
                  <a:lnTo>
                    <a:pt x="9120" y="932"/>
                  </a:lnTo>
                  <a:lnTo>
                    <a:pt x="8898" y="1019"/>
                  </a:lnTo>
                  <a:lnTo>
                    <a:pt x="8878" y="1135"/>
                  </a:lnTo>
                  <a:lnTo>
                    <a:pt x="8870" y="1223"/>
                  </a:lnTo>
                  <a:lnTo>
                    <a:pt x="8870" y="1834"/>
                  </a:lnTo>
                  <a:lnTo>
                    <a:pt x="8862" y="1921"/>
                  </a:lnTo>
                  <a:lnTo>
                    <a:pt x="8862" y="2125"/>
                  </a:lnTo>
                  <a:lnTo>
                    <a:pt x="8850" y="14322"/>
                  </a:lnTo>
                  <a:lnTo>
                    <a:pt x="8811" y="13333"/>
                  </a:lnTo>
                  <a:lnTo>
                    <a:pt x="8811" y="11091"/>
                  </a:lnTo>
                  <a:lnTo>
                    <a:pt x="8802" y="9781"/>
                  </a:lnTo>
                  <a:lnTo>
                    <a:pt x="8802" y="6754"/>
                  </a:lnTo>
                  <a:lnTo>
                    <a:pt x="8794" y="6754"/>
                  </a:lnTo>
                  <a:lnTo>
                    <a:pt x="8783" y="6666"/>
                  </a:lnTo>
                  <a:lnTo>
                    <a:pt x="8774" y="6579"/>
                  </a:lnTo>
                  <a:lnTo>
                    <a:pt x="8774" y="6463"/>
                  </a:lnTo>
                  <a:lnTo>
                    <a:pt x="8763" y="6375"/>
                  </a:lnTo>
                  <a:lnTo>
                    <a:pt x="8755" y="6375"/>
                  </a:lnTo>
                  <a:lnTo>
                    <a:pt x="8755" y="6259"/>
                  </a:lnTo>
                  <a:lnTo>
                    <a:pt x="8746" y="6259"/>
                  </a:lnTo>
                  <a:lnTo>
                    <a:pt x="8746" y="6055"/>
                  </a:lnTo>
                  <a:lnTo>
                    <a:pt x="8668" y="6055"/>
                  </a:lnTo>
                  <a:lnTo>
                    <a:pt x="8668" y="6259"/>
                  </a:lnTo>
                  <a:lnTo>
                    <a:pt x="8648" y="6259"/>
                  </a:lnTo>
                  <a:lnTo>
                    <a:pt x="8648" y="6375"/>
                  </a:lnTo>
                  <a:lnTo>
                    <a:pt x="8639" y="6463"/>
                  </a:lnTo>
                  <a:lnTo>
                    <a:pt x="8639" y="6579"/>
                  </a:lnTo>
                  <a:lnTo>
                    <a:pt x="8620" y="6666"/>
                  </a:lnTo>
                  <a:lnTo>
                    <a:pt x="8620" y="6754"/>
                  </a:lnTo>
                  <a:lnTo>
                    <a:pt x="8611" y="6754"/>
                  </a:lnTo>
                  <a:lnTo>
                    <a:pt x="8611" y="9781"/>
                  </a:lnTo>
                  <a:lnTo>
                    <a:pt x="8600" y="11091"/>
                  </a:lnTo>
                  <a:lnTo>
                    <a:pt x="8600" y="14119"/>
                  </a:lnTo>
                  <a:lnTo>
                    <a:pt x="8580" y="14730"/>
                  </a:lnTo>
                  <a:lnTo>
                    <a:pt x="8544" y="14730"/>
                  </a:lnTo>
                  <a:lnTo>
                    <a:pt x="8544" y="14817"/>
                  </a:lnTo>
                  <a:lnTo>
                    <a:pt x="8524" y="14817"/>
                  </a:lnTo>
                  <a:lnTo>
                    <a:pt x="8524" y="4250"/>
                  </a:lnTo>
                  <a:lnTo>
                    <a:pt x="8398" y="3843"/>
                  </a:lnTo>
                  <a:lnTo>
                    <a:pt x="8389" y="4454"/>
                  </a:lnTo>
                  <a:lnTo>
                    <a:pt x="8389" y="11295"/>
                  </a:lnTo>
                  <a:lnTo>
                    <a:pt x="8322" y="11411"/>
                  </a:lnTo>
                  <a:lnTo>
                    <a:pt x="8322" y="10713"/>
                  </a:lnTo>
                  <a:lnTo>
                    <a:pt x="8330" y="10713"/>
                  </a:lnTo>
                  <a:lnTo>
                    <a:pt x="8330" y="10596"/>
                  </a:lnTo>
                  <a:lnTo>
                    <a:pt x="8341" y="10596"/>
                  </a:lnTo>
                  <a:lnTo>
                    <a:pt x="8330" y="7569"/>
                  </a:lnTo>
                  <a:lnTo>
                    <a:pt x="8322" y="7569"/>
                  </a:lnTo>
                  <a:lnTo>
                    <a:pt x="8215" y="5153"/>
                  </a:lnTo>
                  <a:lnTo>
                    <a:pt x="8111" y="5153"/>
                  </a:lnTo>
                  <a:lnTo>
                    <a:pt x="8012" y="7569"/>
                  </a:lnTo>
                  <a:lnTo>
                    <a:pt x="7996" y="7569"/>
                  </a:lnTo>
                  <a:lnTo>
                    <a:pt x="7996" y="10713"/>
                  </a:lnTo>
                  <a:lnTo>
                    <a:pt x="8004" y="10713"/>
                  </a:lnTo>
                  <a:lnTo>
                    <a:pt x="8004" y="16739"/>
                  </a:lnTo>
                  <a:lnTo>
                    <a:pt x="7984" y="16739"/>
                  </a:lnTo>
                  <a:lnTo>
                    <a:pt x="7984" y="19358"/>
                  </a:lnTo>
                  <a:lnTo>
                    <a:pt x="7965" y="19358"/>
                  </a:lnTo>
                  <a:lnTo>
                    <a:pt x="7965" y="18573"/>
                  </a:lnTo>
                  <a:lnTo>
                    <a:pt x="7956" y="18573"/>
                  </a:lnTo>
                  <a:lnTo>
                    <a:pt x="7956" y="14322"/>
                  </a:lnTo>
                  <a:lnTo>
                    <a:pt x="7965" y="14322"/>
                  </a:lnTo>
                  <a:lnTo>
                    <a:pt x="7965" y="9199"/>
                  </a:lnTo>
                  <a:lnTo>
                    <a:pt x="7945" y="9082"/>
                  </a:lnTo>
                  <a:lnTo>
                    <a:pt x="7945" y="7365"/>
                  </a:lnTo>
                  <a:lnTo>
                    <a:pt x="7928" y="7365"/>
                  </a:lnTo>
                  <a:lnTo>
                    <a:pt x="7917" y="7278"/>
                  </a:lnTo>
                  <a:lnTo>
                    <a:pt x="7889" y="7278"/>
                  </a:lnTo>
                  <a:lnTo>
                    <a:pt x="7861" y="7161"/>
                  </a:lnTo>
                  <a:lnTo>
                    <a:pt x="7841" y="7278"/>
                  </a:lnTo>
                  <a:lnTo>
                    <a:pt x="7802" y="7278"/>
                  </a:lnTo>
                  <a:lnTo>
                    <a:pt x="7802" y="7365"/>
                  </a:lnTo>
                  <a:lnTo>
                    <a:pt x="7782" y="7365"/>
                  </a:lnTo>
                  <a:lnTo>
                    <a:pt x="7782" y="9082"/>
                  </a:lnTo>
                  <a:lnTo>
                    <a:pt x="7762" y="9199"/>
                  </a:lnTo>
                  <a:lnTo>
                    <a:pt x="7762" y="14322"/>
                  </a:lnTo>
                  <a:lnTo>
                    <a:pt x="7774" y="14322"/>
                  </a:lnTo>
                  <a:lnTo>
                    <a:pt x="7774" y="18573"/>
                  </a:lnTo>
                  <a:lnTo>
                    <a:pt x="7734" y="18573"/>
                  </a:lnTo>
                  <a:lnTo>
                    <a:pt x="7734" y="15137"/>
                  </a:lnTo>
                  <a:lnTo>
                    <a:pt x="7639" y="15021"/>
                  </a:lnTo>
                  <a:lnTo>
                    <a:pt x="7630" y="15021"/>
                  </a:lnTo>
                  <a:lnTo>
                    <a:pt x="7630" y="15225"/>
                  </a:lnTo>
                  <a:lnTo>
                    <a:pt x="7580" y="15225"/>
                  </a:lnTo>
                  <a:lnTo>
                    <a:pt x="7580" y="14439"/>
                  </a:lnTo>
                  <a:lnTo>
                    <a:pt x="7571" y="14439"/>
                  </a:lnTo>
                  <a:lnTo>
                    <a:pt x="7571" y="13420"/>
                  </a:lnTo>
                  <a:lnTo>
                    <a:pt x="7495" y="13420"/>
                  </a:lnTo>
                  <a:lnTo>
                    <a:pt x="7495" y="12925"/>
                  </a:lnTo>
                  <a:lnTo>
                    <a:pt x="7436" y="12925"/>
                  </a:lnTo>
                  <a:lnTo>
                    <a:pt x="7436" y="13827"/>
                  </a:lnTo>
                  <a:lnTo>
                    <a:pt x="7428" y="13827"/>
                  </a:lnTo>
                  <a:lnTo>
                    <a:pt x="7428" y="14730"/>
                  </a:lnTo>
                  <a:lnTo>
                    <a:pt x="7416" y="14730"/>
                  </a:lnTo>
                  <a:lnTo>
                    <a:pt x="7416" y="15137"/>
                  </a:lnTo>
                  <a:lnTo>
                    <a:pt x="7397" y="15137"/>
                  </a:lnTo>
                  <a:lnTo>
                    <a:pt x="7397" y="14730"/>
                  </a:lnTo>
                  <a:lnTo>
                    <a:pt x="7380" y="14730"/>
                  </a:lnTo>
                  <a:lnTo>
                    <a:pt x="7380" y="14439"/>
                  </a:lnTo>
                  <a:lnTo>
                    <a:pt x="7360" y="14439"/>
                  </a:lnTo>
                  <a:lnTo>
                    <a:pt x="7360" y="12809"/>
                  </a:lnTo>
                  <a:lnTo>
                    <a:pt x="7262" y="12809"/>
                  </a:lnTo>
                  <a:lnTo>
                    <a:pt x="7262" y="14730"/>
                  </a:lnTo>
                  <a:lnTo>
                    <a:pt x="7253" y="14730"/>
                  </a:lnTo>
                  <a:lnTo>
                    <a:pt x="7253" y="17350"/>
                  </a:lnTo>
                  <a:lnTo>
                    <a:pt x="7206" y="17350"/>
                  </a:lnTo>
                  <a:lnTo>
                    <a:pt x="7206" y="14817"/>
                  </a:lnTo>
                  <a:lnTo>
                    <a:pt x="7186" y="13507"/>
                  </a:lnTo>
                  <a:lnTo>
                    <a:pt x="7186" y="9082"/>
                  </a:lnTo>
                  <a:lnTo>
                    <a:pt x="7166" y="8675"/>
                  </a:lnTo>
                  <a:lnTo>
                    <a:pt x="7166" y="4658"/>
                  </a:lnTo>
                  <a:lnTo>
                    <a:pt x="7158" y="4337"/>
                  </a:lnTo>
                  <a:lnTo>
                    <a:pt x="7147" y="4337"/>
                  </a:lnTo>
                  <a:lnTo>
                    <a:pt x="7147" y="4134"/>
                  </a:lnTo>
                  <a:lnTo>
                    <a:pt x="7138" y="4134"/>
                  </a:lnTo>
                  <a:lnTo>
                    <a:pt x="7138" y="3930"/>
                  </a:lnTo>
                  <a:lnTo>
                    <a:pt x="7130" y="3930"/>
                  </a:lnTo>
                  <a:lnTo>
                    <a:pt x="7130" y="3551"/>
                  </a:lnTo>
                  <a:lnTo>
                    <a:pt x="7023" y="3551"/>
                  </a:lnTo>
                  <a:lnTo>
                    <a:pt x="7023" y="3930"/>
                  </a:lnTo>
                  <a:lnTo>
                    <a:pt x="7003" y="3930"/>
                  </a:lnTo>
                  <a:lnTo>
                    <a:pt x="7003" y="4337"/>
                  </a:lnTo>
                  <a:lnTo>
                    <a:pt x="6995" y="4337"/>
                  </a:lnTo>
                  <a:lnTo>
                    <a:pt x="6984" y="4658"/>
                  </a:lnTo>
                  <a:lnTo>
                    <a:pt x="6984" y="8675"/>
                  </a:lnTo>
                  <a:lnTo>
                    <a:pt x="6964" y="9082"/>
                  </a:lnTo>
                  <a:lnTo>
                    <a:pt x="6964" y="12809"/>
                  </a:lnTo>
                  <a:lnTo>
                    <a:pt x="6936" y="12809"/>
                  </a:lnTo>
                  <a:lnTo>
                    <a:pt x="6936" y="12925"/>
                  </a:lnTo>
                  <a:lnTo>
                    <a:pt x="6927" y="12925"/>
                  </a:lnTo>
                  <a:lnTo>
                    <a:pt x="6927" y="13012"/>
                  </a:lnTo>
                  <a:lnTo>
                    <a:pt x="6916" y="13012"/>
                  </a:lnTo>
                  <a:lnTo>
                    <a:pt x="6916" y="15225"/>
                  </a:lnTo>
                  <a:lnTo>
                    <a:pt x="6908" y="15545"/>
                  </a:lnTo>
                  <a:lnTo>
                    <a:pt x="6908" y="7365"/>
                  </a:lnTo>
                  <a:lnTo>
                    <a:pt x="6820" y="7365"/>
                  </a:lnTo>
                  <a:lnTo>
                    <a:pt x="6820" y="7278"/>
                  </a:lnTo>
                  <a:lnTo>
                    <a:pt x="6801" y="7278"/>
                  </a:lnTo>
                  <a:lnTo>
                    <a:pt x="6801" y="7365"/>
                  </a:lnTo>
                  <a:lnTo>
                    <a:pt x="6725" y="7365"/>
                  </a:lnTo>
                  <a:lnTo>
                    <a:pt x="6725" y="7278"/>
                  </a:lnTo>
                  <a:lnTo>
                    <a:pt x="6714" y="7278"/>
                  </a:lnTo>
                  <a:lnTo>
                    <a:pt x="6714" y="7365"/>
                  </a:lnTo>
                  <a:lnTo>
                    <a:pt x="6629" y="7278"/>
                  </a:lnTo>
                  <a:lnTo>
                    <a:pt x="6629" y="8267"/>
                  </a:lnTo>
                  <a:lnTo>
                    <a:pt x="6618" y="8267"/>
                  </a:lnTo>
                  <a:lnTo>
                    <a:pt x="6629" y="9199"/>
                  </a:lnTo>
                  <a:lnTo>
                    <a:pt x="6629" y="13827"/>
                  </a:lnTo>
                  <a:lnTo>
                    <a:pt x="6522" y="13827"/>
                  </a:lnTo>
                  <a:lnTo>
                    <a:pt x="6522" y="14119"/>
                  </a:lnTo>
                  <a:lnTo>
                    <a:pt x="6514" y="14119"/>
                  </a:lnTo>
                  <a:lnTo>
                    <a:pt x="6455" y="14235"/>
                  </a:lnTo>
                  <a:lnTo>
                    <a:pt x="6455" y="15137"/>
                  </a:lnTo>
                  <a:lnTo>
                    <a:pt x="6416" y="15021"/>
                  </a:lnTo>
                  <a:lnTo>
                    <a:pt x="6379" y="15021"/>
                  </a:lnTo>
                  <a:lnTo>
                    <a:pt x="6379" y="8879"/>
                  </a:lnTo>
                  <a:lnTo>
                    <a:pt x="6359" y="8471"/>
                  </a:lnTo>
                  <a:lnTo>
                    <a:pt x="6359" y="8180"/>
                  </a:lnTo>
                  <a:lnTo>
                    <a:pt x="6348" y="8064"/>
                  </a:lnTo>
                  <a:lnTo>
                    <a:pt x="6070" y="8180"/>
                  </a:lnTo>
                  <a:lnTo>
                    <a:pt x="6070" y="16040"/>
                  </a:lnTo>
                  <a:lnTo>
                    <a:pt x="6030" y="16040"/>
                  </a:lnTo>
                  <a:lnTo>
                    <a:pt x="6030" y="16156"/>
                  </a:lnTo>
                  <a:lnTo>
                    <a:pt x="5994" y="15953"/>
                  </a:lnTo>
                  <a:lnTo>
                    <a:pt x="5994" y="2533"/>
                  </a:lnTo>
                  <a:lnTo>
                    <a:pt x="5983" y="2445"/>
                  </a:lnTo>
                  <a:lnTo>
                    <a:pt x="5963" y="2329"/>
                  </a:lnTo>
                  <a:lnTo>
                    <a:pt x="5926" y="2242"/>
                  </a:lnTo>
                  <a:lnTo>
                    <a:pt x="5887" y="2125"/>
                  </a:lnTo>
                  <a:lnTo>
                    <a:pt x="5820" y="2125"/>
                  </a:lnTo>
                  <a:lnTo>
                    <a:pt x="5820" y="1019"/>
                  </a:lnTo>
                  <a:lnTo>
                    <a:pt x="5800" y="0"/>
                  </a:lnTo>
                  <a:lnTo>
                    <a:pt x="5752" y="116"/>
                  </a:lnTo>
                  <a:lnTo>
                    <a:pt x="5713" y="116"/>
                  </a:lnTo>
                  <a:lnTo>
                    <a:pt x="5676" y="204"/>
                  </a:lnTo>
                  <a:lnTo>
                    <a:pt x="5648" y="320"/>
                  </a:lnTo>
                  <a:lnTo>
                    <a:pt x="5628" y="408"/>
                  </a:lnTo>
                  <a:lnTo>
                    <a:pt x="5628" y="17845"/>
                  </a:lnTo>
                  <a:lnTo>
                    <a:pt x="5617" y="17961"/>
                  </a:lnTo>
                  <a:lnTo>
                    <a:pt x="5609" y="17961"/>
                  </a:lnTo>
                  <a:lnTo>
                    <a:pt x="5609" y="15137"/>
                  </a:lnTo>
                  <a:lnTo>
                    <a:pt x="5598" y="14643"/>
                  </a:lnTo>
                  <a:lnTo>
                    <a:pt x="5598" y="14235"/>
                  </a:lnTo>
                  <a:lnTo>
                    <a:pt x="5589" y="13827"/>
                  </a:lnTo>
                  <a:lnTo>
                    <a:pt x="5581" y="13624"/>
                  </a:lnTo>
                  <a:lnTo>
                    <a:pt x="5581" y="13420"/>
                  </a:lnTo>
                  <a:lnTo>
                    <a:pt x="5513" y="13420"/>
                  </a:lnTo>
                  <a:lnTo>
                    <a:pt x="5502" y="13624"/>
                  </a:lnTo>
                  <a:lnTo>
                    <a:pt x="5502" y="13827"/>
                  </a:lnTo>
                  <a:lnTo>
                    <a:pt x="5493" y="14119"/>
                  </a:lnTo>
                  <a:lnTo>
                    <a:pt x="5493" y="14526"/>
                  </a:lnTo>
                  <a:lnTo>
                    <a:pt x="5482" y="9898"/>
                  </a:lnTo>
                  <a:lnTo>
                    <a:pt x="5482" y="8471"/>
                  </a:lnTo>
                  <a:lnTo>
                    <a:pt x="5474" y="8064"/>
                  </a:lnTo>
                  <a:lnTo>
                    <a:pt x="5474" y="7773"/>
                  </a:lnTo>
                  <a:lnTo>
                    <a:pt x="5463" y="7365"/>
                  </a:lnTo>
                  <a:lnTo>
                    <a:pt x="5454" y="6957"/>
                  </a:lnTo>
                  <a:lnTo>
                    <a:pt x="5454" y="6666"/>
                  </a:lnTo>
                  <a:lnTo>
                    <a:pt x="5446" y="6259"/>
                  </a:lnTo>
                  <a:lnTo>
                    <a:pt x="5434" y="5968"/>
                  </a:lnTo>
                  <a:lnTo>
                    <a:pt x="5426" y="5647"/>
                  </a:lnTo>
                  <a:lnTo>
                    <a:pt x="5426" y="5560"/>
                  </a:lnTo>
                  <a:lnTo>
                    <a:pt x="5434" y="5560"/>
                  </a:lnTo>
                  <a:lnTo>
                    <a:pt x="5434" y="5444"/>
                  </a:lnTo>
                  <a:lnTo>
                    <a:pt x="5426" y="5444"/>
                  </a:lnTo>
                  <a:lnTo>
                    <a:pt x="5426" y="5065"/>
                  </a:lnTo>
                  <a:lnTo>
                    <a:pt x="5415" y="4949"/>
                  </a:lnTo>
                  <a:lnTo>
                    <a:pt x="5415" y="4454"/>
                  </a:lnTo>
                  <a:lnTo>
                    <a:pt x="5406" y="4337"/>
                  </a:lnTo>
                  <a:lnTo>
                    <a:pt x="5212" y="4337"/>
                  </a:lnTo>
                  <a:lnTo>
                    <a:pt x="5204" y="4454"/>
                  </a:lnTo>
                  <a:lnTo>
                    <a:pt x="5204" y="5065"/>
                  </a:lnTo>
                  <a:lnTo>
                    <a:pt x="5195" y="5065"/>
                  </a:lnTo>
                  <a:lnTo>
                    <a:pt x="5195" y="5764"/>
                  </a:lnTo>
                  <a:lnTo>
                    <a:pt x="5184" y="5968"/>
                  </a:lnTo>
                  <a:lnTo>
                    <a:pt x="5184" y="6055"/>
                  </a:lnTo>
                  <a:lnTo>
                    <a:pt x="5176" y="6259"/>
                  </a:lnTo>
                  <a:lnTo>
                    <a:pt x="5176" y="6463"/>
                  </a:lnTo>
                  <a:lnTo>
                    <a:pt x="5165" y="6666"/>
                  </a:lnTo>
                  <a:lnTo>
                    <a:pt x="5165" y="6957"/>
                  </a:lnTo>
                  <a:lnTo>
                    <a:pt x="5156" y="7161"/>
                  </a:lnTo>
                  <a:lnTo>
                    <a:pt x="5156" y="7569"/>
                  </a:lnTo>
                  <a:lnTo>
                    <a:pt x="5148" y="7685"/>
                  </a:lnTo>
                  <a:lnTo>
                    <a:pt x="5148" y="8471"/>
                  </a:lnTo>
                  <a:lnTo>
                    <a:pt x="5136" y="8791"/>
                  </a:lnTo>
                  <a:lnTo>
                    <a:pt x="5136" y="9898"/>
                  </a:lnTo>
                  <a:lnTo>
                    <a:pt x="5128" y="14235"/>
                  </a:lnTo>
                  <a:lnTo>
                    <a:pt x="5069" y="14235"/>
                  </a:lnTo>
                  <a:lnTo>
                    <a:pt x="5080" y="2620"/>
                  </a:lnTo>
                  <a:lnTo>
                    <a:pt x="5080" y="1223"/>
                  </a:lnTo>
                  <a:lnTo>
                    <a:pt x="4664" y="1135"/>
                  </a:lnTo>
                  <a:lnTo>
                    <a:pt x="4656" y="1310"/>
                  </a:lnTo>
                  <a:lnTo>
                    <a:pt x="4664" y="2736"/>
                  </a:lnTo>
                  <a:lnTo>
                    <a:pt x="4664" y="14119"/>
                  </a:lnTo>
                  <a:lnTo>
                    <a:pt x="4656" y="14119"/>
                  </a:lnTo>
                  <a:lnTo>
                    <a:pt x="4656" y="13507"/>
                  </a:lnTo>
                  <a:lnTo>
                    <a:pt x="4628" y="13507"/>
                  </a:lnTo>
                  <a:lnTo>
                    <a:pt x="4628" y="12925"/>
                  </a:lnTo>
                  <a:lnTo>
                    <a:pt x="4597" y="12925"/>
                  </a:lnTo>
                  <a:lnTo>
                    <a:pt x="4597" y="12401"/>
                  </a:lnTo>
                  <a:lnTo>
                    <a:pt x="4512" y="12314"/>
                  </a:lnTo>
                  <a:lnTo>
                    <a:pt x="4512" y="11702"/>
                  </a:lnTo>
                  <a:lnTo>
                    <a:pt x="4445" y="11702"/>
                  </a:lnTo>
                  <a:lnTo>
                    <a:pt x="4445" y="12314"/>
                  </a:lnTo>
                  <a:lnTo>
                    <a:pt x="4445" y="10800"/>
                  </a:lnTo>
                  <a:lnTo>
                    <a:pt x="4425" y="8267"/>
                  </a:lnTo>
                  <a:lnTo>
                    <a:pt x="4425" y="7773"/>
                  </a:lnTo>
                  <a:lnTo>
                    <a:pt x="4414" y="7569"/>
                  </a:lnTo>
                  <a:lnTo>
                    <a:pt x="4310" y="7889"/>
                  </a:lnTo>
                  <a:lnTo>
                    <a:pt x="4310" y="8064"/>
                  </a:lnTo>
                  <a:lnTo>
                    <a:pt x="4290" y="8064"/>
                  </a:lnTo>
                  <a:lnTo>
                    <a:pt x="4290" y="7889"/>
                  </a:lnTo>
                  <a:lnTo>
                    <a:pt x="4231" y="7685"/>
                  </a:lnTo>
                  <a:lnTo>
                    <a:pt x="4223" y="8267"/>
                  </a:lnTo>
                  <a:lnTo>
                    <a:pt x="4214" y="10887"/>
                  </a:lnTo>
                  <a:lnTo>
                    <a:pt x="4214" y="13711"/>
                  </a:lnTo>
                  <a:lnTo>
                    <a:pt x="4223" y="15749"/>
                  </a:lnTo>
                  <a:lnTo>
                    <a:pt x="4214" y="15749"/>
                  </a:lnTo>
                  <a:lnTo>
                    <a:pt x="4214" y="15021"/>
                  </a:lnTo>
                  <a:lnTo>
                    <a:pt x="4195" y="15021"/>
                  </a:lnTo>
                  <a:lnTo>
                    <a:pt x="4195" y="14730"/>
                  </a:lnTo>
                  <a:lnTo>
                    <a:pt x="4175" y="14730"/>
                  </a:lnTo>
                  <a:lnTo>
                    <a:pt x="4175" y="14119"/>
                  </a:lnTo>
                  <a:lnTo>
                    <a:pt x="4147" y="14119"/>
                  </a:lnTo>
                  <a:lnTo>
                    <a:pt x="4147" y="14235"/>
                  </a:lnTo>
                  <a:lnTo>
                    <a:pt x="4096" y="14235"/>
                  </a:lnTo>
                  <a:lnTo>
                    <a:pt x="4096" y="14119"/>
                  </a:lnTo>
                  <a:lnTo>
                    <a:pt x="4048" y="14119"/>
                  </a:lnTo>
                  <a:lnTo>
                    <a:pt x="4048" y="13711"/>
                  </a:lnTo>
                  <a:lnTo>
                    <a:pt x="4040" y="13507"/>
                  </a:lnTo>
                  <a:lnTo>
                    <a:pt x="3944" y="13507"/>
                  </a:lnTo>
                  <a:lnTo>
                    <a:pt x="3944" y="14119"/>
                  </a:lnTo>
                  <a:lnTo>
                    <a:pt x="3885" y="14119"/>
                  </a:lnTo>
                  <a:lnTo>
                    <a:pt x="3885" y="14235"/>
                  </a:lnTo>
                  <a:lnTo>
                    <a:pt x="3849" y="14235"/>
                  </a:lnTo>
                  <a:lnTo>
                    <a:pt x="3849" y="14119"/>
                  </a:lnTo>
                  <a:lnTo>
                    <a:pt x="3838" y="14119"/>
                  </a:lnTo>
                  <a:lnTo>
                    <a:pt x="3829" y="14031"/>
                  </a:lnTo>
                  <a:lnTo>
                    <a:pt x="3818" y="14031"/>
                  </a:lnTo>
                  <a:lnTo>
                    <a:pt x="3818" y="14119"/>
                  </a:lnTo>
                  <a:lnTo>
                    <a:pt x="3809" y="14119"/>
                  </a:lnTo>
                  <a:lnTo>
                    <a:pt x="3809" y="14730"/>
                  </a:lnTo>
                  <a:lnTo>
                    <a:pt x="3790" y="14730"/>
                  </a:lnTo>
                  <a:lnTo>
                    <a:pt x="3790" y="15021"/>
                  </a:lnTo>
                  <a:lnTo>
                    <a:pt x="3770" y="15021"/>
                  </a:lnTo>
                  <a:lnTo>
                    <a:pt x="3770" y="15749"/>
                  </a:lnTo>
                  <a:lnTo>
                    <a:pt x="3762" y="15749"/>
                  </a:lnTo>
                  <a:lnTo>
                    <a:pt x="3762" y="8064"/>
                  </a:lnTo>
                  <a:lnTo>
                    <a:pt x="3742" y="7976"/>
                  </a:lnTo>
                  <a:lnTo>
                    <a:pt x="3742" y="6579"/>
                  </a:lnTo>
                  <a:lnTo>
                    <a:pt x="3663" y="6259"/>
                  </a:lnTo>
                  <a:lnTo>
                    <a:pt x="3615" y="6259"/>
                  </a:lnTo>
                  <a:lnTo>
                    <a:pt x="3531" y="6463"/>
                  </a:lnTo>
                  <a:lnTo>
                    <a:pt x="3531" y="7889"/>
                  </a:lnTo>
                  <a:lnTo>
                    <a:pt x="3500" y="7976"/>
                  </a:lnTo>
                  <a:lnTo>
                    <a:pt x="3500" y="10800"/>
                  </a:lnTo>
                  <a:lnTo>
                    <a:pt x="3385" y="10800"/>
                  </a:lnTo>
                  <a:lnTo>
                    <a:pt x="3385" y="1630"/>
                  </a:lnTo>
                  <a:lnTo>
                    <a:pt x="3126" y="1630"/>
                  </a:lnTo>
                  <a:lnTo>
                    <a:pt x="3126" y="10800"/>
                  </a:lnTo>
                  <a:lnTo>
                    <a:pt x="3011" y="10800"/>
                  </a:lnTo>
                  <a:lnTo>
                    <a:pt x="3011" y="10713"/>
                  </a:lnTo>
                  <a:lnTo>
                    <a:pt x="3019" y="10392"/>
                  </a:lnTo>
                  <a:lnTo>
                    <a:pt x="3011" y="10392"/>
                  </a:lnTo>
                  <a:lnTo>
                    <a:pt x="3011" y="8267"/>
                  </a:lnTo>
                  <a:lnTo>
                    <a:pt x="3000" y="8267"/>
                  </a:lnTo>
                  <a:lnTo>
                    <a:pt x="3000" y="7773"/>
                  </a:lnTo>
                  <a:lnTo>
                    <a:pt x="3011" y="7569"/>
                  </a:lnTo>
                  <a:lnTo>
                    <a:pt x="3000" y="7569"/>
                  </a:lnTo>
                  <a:lnTo>
                    <a:pt x="3000" y="6463"/>
                  </a:lnTo>
                  <a:lnTo>
                    <a:pt x="2991" y="6463"/>
                  </a:lnTo>
                  <a:lnTo>
                    <a:pt x="3000" y="6259"/>
                  </a:lnTo>
                  <a:lnTo>
                    <a:pt x="2991" y="6259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5764"/>
                  </a:lnTo>
                  <a:lnTo>
                    <a:pt x="2991" y="5764"/>
                  </a:lnTo>
                  <a:lnTo>
                    <a:pt x="2991" y="5560"/>
                  </a:lnTo>
                  <a:lnTo>
                    <a:pt x="2980" y="5444"/>
                  </a:lnTo>
                  <a:lnTo>
                    <a:pt x="2980" y="5269"/>
                  </a:lnTo>
                  <a:lnTo>
                    <a:pt x="2972" y="5269"/>
                  </a:lnTo>
                  <a:lnTo>
                    <a:pt x="2980" y="5153"/>
                  </a:lnTo>
                  <a:lnTo>
                    <a:pt x="2972" y="5153"/>
                  </a:lnTo>
                  <a:lnTo>
                    <a:pt x="2972" y="4949"/>
                  </a:lnTo>
                  <a:lnTo>
                    <a:pt x="2963" y="4949"/>
                  </a:lnTo>
                  <a:lnTo>
                    <a:pt x="2963" y="4745"/>
                  </a:lnTo>
                  <a:lnTo>
                    <a:pt x="2952" y="4658"/>
                  </a:lnTo>
                  <a:lnTo>
                    <a:pt x="2952" y="4541"/>
                  </a:lnTo>
                  <a:lnTo>
                    <a:pt x="2944" y="4337"/>
                  </a:lnTo>
                  <a:lnTo>
                    <a:pt x="2932" y="4337"/>
                  </a:lnTo>
                  <a:lnTo>
                    <a:pt x="2932" y="4134"/>
                  </a:lnTo>
                  <a:lnTo>
                    <a:pt x="2924" y="4134"/>
                  </a:lnTo>
                  <a:lnTo>
                    <a:pt x="2915" y="3930"/>
                  </a:lnTo>
                  <a:lnTo>
                    <a:pt x="2915" y="3843"/>
                  </a:lnTo>
                  <a:lnTo>
                    <a:pt x="2924" y="3551"/>
                  </a:lnTo>
                  <a:lnTo>
                    <a:pt x="2924" y="3231"/>
                  </a:lnTo>
                  <a:lnTo>
                    <a:pt x="2904" y="3348"/>
                  </a:lnTo>
                  <a:lnTo>
                    <a:pt x="2904" y="2533"/>
                  </a:lnTo>
                  <a:lnTo>
                    <a:pt x="2896" y="3231"/>
                  </a:lnTo>
                  <a:lnTo>
                    <a:pt x="2896" y="3348"/>
                  </a:lnTo>
                  <a:lnTo>
                    <a:pt x="2884" y="3348"/>
                  </a:lnTo>
                  <a:lnTo>
                    <a:pt x="2884" y="3843"/>
                  </a:lnTo>
                  <a:lnTo>
                    <a:pt x="2876" y="4250"/>
                  </a:lnTo>
                  <a:lnTo>
                    <a:pt x="2856" y="4250"/>
                  </a:lnTo>
                  <a:lnTo>
                    <a:pt x="2865" y="4454"/>
                  </a:lnTo>
                  <a:lnTo>
                    <a:pt x="2837" y="4454"/>
                  </a:lnTo>
                  <a:lnTo>
                    <a:pt x="2848" y="4658"/>
                  </a:lnTo>
                  <a:lnTo>
                    <a:pt x="2828" y="4658"/>
                  </a:lnTo>
                  <a:lnTo>
                    <a:pt x="2828" y="4949"/>
                  </a:lnTo>
                  <a:lnTo>
                    <a:pt x="2817" y="4949"/>
                  </a:lnTo>
                  <a:lnTo>
                    <a:pt x="2817" y="5153"/>
                  </a:lnTo>
                  <a:lnTo>
                    <a:pt x="2809" y="5269"/>
                  </a:lnTo>
                  <a:lnTo>
                    <a:pt x="2809" y="6957"/>
                  </a:lnTo>
                  <a:lnTo>
                    <a:pt x="2797" y="7074"/>
                  </a:lnTo>
                  <a:lnTo>
                    <a:pt x="2809" y="7278"/>
                  </a:lnTo>
                  <a:lnTo>
                    <a:pt x="2809" y="7685"/>
                  </a:lnTo>
                  <a:lnTo>
                    <a:pt x="2797" y="7685"/>
                  </a:lnTo>
                  <a:lnTo>
                    <a:pt x="2797" y="9199"/>
                  </a:lnTo>
                  <a:lnTo>
                    <a:pt x="2789" y="9286"/>
                  </a:lnTo>
                  <a:lnTo>
                    <a:pt x="2797" y="9490"/>
                  </a:lnTo>
                  <a:lnTo>
                    <a:pt x="2797" y="10509"/>
                  </a:lnTo>
                  <a:lnTo>
                    <a:pt x="2789" y="10509"/>
                  </a:lnTo>
                  <a:lnTo>
                    <a:pt x="2789" y="13915"/>
                  </a:lnTo>
                  <a:lnTo>
                    <a:pt x="2780" y="13915"/>
                  </a:lnTo>
                  <a:lnTo>
                    <a:pt x="2789" y="14322"/>
                  </a:lnTo>
                  <a:lnTo>
                    <a:pt x="2789" y="16156"/>
                  </a:lnTo>
                  <a:lnTo>
                    <a:pt x="2780" y="16156"/>
                  </a:lnTo>
                  <a:lnTo>
                    <a:pt x="2780" y="17961"/>
                  </a:lnTo>
                  <a:lnTo>
                    <a:pt x="2769" y="17961"/>
                  </a:lnTo>
                  <a:lnTo>
                    <a:pt x="2769" y="10392"/>
                  </a:lnTo>
                  <a:lnTo>
                    <a:pt x="2750" y="10392"/>
                  </a:lnTo>
                  <a:lnTo>
                    <a:pt x="2741" y="10305"/>
                  </a:lnTo>
                  <a:lnTo>
                    <a:pt x="2578" y="10305"/>
                  </a:lnTo>
                  <a:lnTo>
                    <a:pt x="2578" y="10101"/>
                  </a:lnTo>
                  <a:lnTo>
                    <a:pt x="2567" y="10101"/>
                  </a:lnTo>
                  <a:lnTo>
                    <a:pt x="2558" y="10305"/>
                  </a:lnTo>
                  <a:lnTo>
                    <a:pt x="2567" y="10305"/>
                  </a:lnTo>
                  <a:lnTo>
                    <a:pt x="2558" y="10392"/>
                  </a:lnTo>
                  <a:lnTo>
                    <a:pt x="2547" y="10392"/>
                  </a:lnTo>
                  <a:lnTo>
                    <a:pt x="2547" y="9985"/>
                  </a:lnTo>
                  <a:lnTo>
                    <a:pt x="2578" y="9985"/>
                  </a:lnTo>
                  <a:lnTo>
                    <a:pt x="2598" y="10101"/>
                  </a:lnTo>
                  <a:lnTo>
                    <a:pt x="2741" y="10101"/>
                  </a:lnTo>
                  <a:lnTo>
                    <a:pt x="2741" y="10305"/>
                  </a:lnTo>
                  <a:lnTo>
                    <a:pt x="2750" y="10305"/>
                  </a:lnTo>
                  <a:lnTo>
                    <a:pt x="2750" y="9985"/>
                  </a:lnTo>
                  <a:lnTo>
                    <a:pt x="2780" y="9985"/>
                  </a:lnTo>
                  <a:lnTo>
                    <a:pt x="2780" y="9898"/>
                  </a:lnTo>
                  <a:lnTo>
                    <a:pt x="2741" y="9898"/>
                  </a:lnTo>
                  <a:lnTo>
                    <a:pt x="2721" y="9781"/>
                  </a:lnTo>
                  <a:lnTo>
                    <a:pt x="2567" y="9781"/>
                  </a:lnTo>
                  <a:lnTo>
                    <a:pt x="2558" y="9898"/>
                  </a:lnTo>
                  <a:lnTo>
                    <a:pt x="2539" y="9898"/>
                  </a:lnTo>
                  <a:lnTo>
                    <a:pt x="2539" y="8791"/>
                  </a:lnTo>
                  <a:lnTo>
                    <a:pt x="2539" y="10596"/>
                  </a:lnTo>
                  <a:lnTo>
                    <a:pt x="2547" y="10800"/>
                  </a:lnTo>
                  <a:lnTo>
                    <a:pt x="2547" y="17961"/>
                  </a:lnTo>
                  <a:lnTo>
                    <a:pt x="2539" y="17961"/>
                  </a:lnTo>
                  <a:lnTo>
                    <a:pt x="2539" y="17757"/>
                  </a:lnTo>
                  <a:lnTo>
                    <a:pt x="2519" y="17757"/>
                  </a:lnTo>
                  <a:lnTo>
                    <a:pt x="2511" y="9781"/>
                  </a:lnTo>
                  <a:lnTo>
                    <a:pt x="2499" y="9781"/>
                  </a:lnTo>
                  <a:lnTo>
                    <a:pt x="2499" y="9374"/>
                  </a:lnTo>
                  <a:lnTo>
                    <a:pt x="2511" y="9374"/>
                  </a:lnTo>
                  <a:lnTo>
                    <a:pt x="2511" y="9199"/>
                  </a:lnTo>
                  <a:lnTo>
                    <a:pt x="2499" y="9199"/>
                  </a:lnTo>
                  <a:lnTo>
                    <a:pt x="2499" y="8267"/>
                  </a:lnTo>
                  <a:lnTo>
                    <a:pt x="2452" y="8064"/>
                  </a:lnTo>
                  <a:lnTo>
                    <a:pt x="2432" y="8180"/>
                  </a:lnTo>
                  <a:lnTo>
                    <a:pt x="2404" y="8180"/>
                  </a:lnTo>
                  <a:lnTo>
                    <a:pt x="2384" y="8384"/>
                  </a:lnTo>
                  <a:lnTo>
                    <a:pt x="2384" y="8471"/>
                  </a:lnTo>
                  <a:lnTo>
                    <a:pt x="2376" y="8675"/>
                  </a:lnTo>
                  <a:lnTo>
                    <a:pt x="2376" y="9082"/>
                  </a:lnTo>
                  <a:lnTo>
                    <a:pt x="2364" y="9199"/>
                  </a:lnTo>
                  <a:lnTo>
                    <a:pt x="2364" y="9286"/>
                  </a:lnTo>
                  <a:lnTo>
                    <a:pt x="2348" y="9286"/>
                  </a:lnTo>
                  <a:lnTo>
                    <a:pt x="2336" y="9374"/>
                  </a:lnTo>
                  <a:lnTo>
                    <a:pt x="2328" y="9374"/>
                  </a:lnTo>
                  <a:lnTo>
                    <a:pt x="2317" y="9490"/>
                  </a:lnTo>
                  <a:lnTo>
                    <a:pt x="2308" y="9490"/>
                  </a:lnTo>
                  <a:lnTo>
                    <a:pt x="2308" y="14322"/>
                  </a:lnTo>
                  <a:lnTo>
                    <a:pt x="2249" y="13915"/>
                  </a:lnTo>
                  <a:lnTo>
                    <a:pt x="2193" y="13915"/>
                  </a:lnTo>
                  <a:lnTo>
                    <a:pt x="2134" y="14322"/>
                  </a:lnTo>
                  <a:lnTo>
                    <a:pt x="2134" y="14526"/>
                  </a:lnTo>
                  <a:lnTo>
                    <a:pt x="2125" y="14526"/>
                  </a:lnTo>
                  <a:lnTo>
                    <a:pt x="2125" y="11004"/>
                  </a:lnTo>
                  <a:lnTo>
                    <a:pt x="2154" y="10887"/>
                  </a:lnTo>
                  <a:lnTo>
                    <a:pt x="2154" y="10800"/>
                  </a:lnTo>
                  <a:lnTo>
                    <a:pt x="2125" y="10713"/>
                  </a:lnTo>
                  <a:lnTo>
                    <a:pt x="2106" y="10800"/>
                  </a:lnTo>
                  <a:lnTo>
                    <a:pt x="2066" y="10800"/>
                  </a:lnTo>
                  <a:lnTo>
                    <a:pt x="2058" y="10887"/>
                  </a:lnTo>
                  <a:lnTo>
                    <a:pt x="2038" y="10887"/>
                  </a:lnTo>
                  <a:lnTo>
                    <a:pt x="2019" y="11004"/>
                  </a:lnTo>
                  <a:lnTo>
                    <a:pt x="1990" y="11004"/>
                  </a:lnTo>
                  <a:lnTo>
                    <a:pt x="1971" y="11091"/>
                  </a:lnTo>
                  <a:lnTo>
                    <a:pt x="1923" y="11091"/>
                  </a:lnTo>
                  <a:lnTo>
                    <a:pt x="1895" y="11295"/>
                  </a:lnTo>
                  <a:lnTo>
                    <a:pt x="1895" y="11411"/>
                  </a:lnTo>
                  <a:lnTo>
                    <a:pt x="1903" y="11411"/>
                  </a:lnTo>
                  <a:lnTo>
                    <a:pt x="1903" y="11499"/>
                  </a:lnTo>
                  <a:lnTo>
                    <a:pt x="1895" y="11615"/>
                  </a:lnTo>
                  <a:lnTo>
                    <a:pt x="1895" y="14643"/>
                  </a:lnTo>
                  <a:lnTo>
                    <a:pt x="1875" y="14322"/>
                  </a:lnTo>
                  <a:lnTo>
                    <a:pt x="1875" y="12721"/>
                  </a:lnTo>
                  <a:lnTo>
                    <a:pt x="1856" y="12721"/>
                  </a:lnTo>
                  <a:lnTo>
                    <a:pt x="1856" y="11819"/>
                  </a:lnTo>
                  <a:lnTo>
                    <a:pt x="1847" y="10509"/>
                  </a:lnTo>
                  <a:lnTo>
                    <a:pt x="1847" y="12721"/>
                  </a:lnTo>
                  <a:lnTo>
                    <a:pt x="1827" y="12721"/>
                  </a:lnTo>
                  <a:lnTo>
                    <a:pt x="1799" y="12605"/>
                  </a:lnTo>
                  <a:lnTo>
                    <a:pt x="1780" y="12605"/>
                  </a:lnTo>
                  <a:lnTo>
                    <a:pt x="1780" y="11819"/>
                  </a:lnTo>
                  <a:lnTo>
                    <a:pt x="1788" y="11819"/>
                  </a:lnTo>
                  <a:lnTo>
                    <a:pt x="1780" y="11819"/>
                  </a:lnTo>
                  <a:lnTo>
                    <a:pt x="1780" y="11702"/>
                  </a:lnTo>
                  <a:lnTo>
                    <a:pt x="1780" y="12605"/>
                  </a:lnTo>
                  <a:lnTo>
                    <a:pt x="1760" y="12605"/>
                  </a:lnTo>
                  <a:lnTo>
                    <a:pt x="1760" y="12721"/>
                  </a:lnTo>
                  <a:lnTo>
                    <a:pt x="1749" y="12721"/>
                  </a:lnTo>
                  <a:lnTo>
                    <a:pt x="1749" y="14322"/>
                  </a:lnTo>
                  <a:lnTo>
                    <a:pt x="1732" y="14526"/>
                  </a:lnTo>
                  <a:lnTo>
                    <a:pt x="1732" y="12023"/>
                  </a:lnTo>
                  <a:lnTo>
                    <a:pt x="1721" y="11819"/>
                  </a:lnTo>
                  <a:lnTo>
                    <a:pt x="1721" y="11702"/>
                  </a:lnTo>
                  <a:lnTo>
                    <a:pt x="1712" y="11702"/>
                  </a:lnTo>
                  <a:lnTo>
                    <a:pt x="1712" y="11411"/>
                  </a:lnTo>
                  <a:lnTo>
                    <a:pt x="1645" y="11615"/>
                  </a:lnTo>
                  <a:lnTo>
                    <a:pt x="1577" y="12023"/>
                  </a:lnTo>
                  <a:lnTo>
                    <a:pt x="1577" y="11819"/>
                  </a:lnTo>
                  <a:lnTo>
                    <a:pt x="1538" y="11702"/>
                  </a:lnTo>
                  <a:lnTo>
                    <a:pt x="1529" y="11702"/>
                  </a:lnTo>
                  <a:lnTo>
                    <a:pt x="1498" y="11906"/>
                  </a:lnTo>
                  <a:lnTo>
                    <a:pt x="1490" y="11906"/>
                  </a:lnTo>
                  <a:lnTo>
                    <a:pt x="1470" y="12110"/>
                  </a:lnTo>
                  <a:lnTo>
                    <a:pt x="1470" y="14119"/>
                  </a:lnTo>
                  <a:lnTo>
                    <a:pt x="1414" y="13507"/>
                  </a:lnTo>
                  <a:lnTo>
                    <a:pt x="1366" y="13012"/>
                  </a:lnTo>
                  <a:lnTo>
                    <a:pt x="1366" y="11702"/>
                  </a:lnTo>
                  <a:lnTo>
                    <a:pt x="1355" y="11702"/>
                  </a:lnTo>
                  <a:lnTo>
                    <a:pt x="1355" y="12110"/>
                  </a:lnTo>
                  <a:lnTo>
                    <a:pt x="1347" y="12110"/>
                  </a:lnTo>
                  <a:lnTo>
                    <a:pt x="1347" y="11702"/>
                  </a:lnTo>
                  <a:lnTo>
                    <a:pt x="1347" y="13012"/>
                  </a:lnTo>
                  <a:lnTo>
                    <a:pt x="1335" y="13012"/>
                  </a:lnTo>
                  <a:lnTo>
                    <a:pt x="1335" y="14439"/>
                  </a:lnTo>
                  <a:lnTo>
                    <a:pt x="1288" y="14817"/>
                  </a:lnTo>
                  <a:lnTo>
                    <a:pt x="1288" y="10509"/>
                  </a:lnTo>
                  <a:lnTo>
                    <a:pt x="1268" y="10392"/>
                  </a:lnTo>
                  <a:lnTo>
                    <a:pt x="1268" y="9199"/>
                  </a:lnTo>
                  <a:lnTo>
                    <a:pt x="1260" y="9199"/>
                  </a:lnTo>
                  <a:lnTo>
                    <a:pt x="1260" y="8471"/>
                  </a:lnTo>
                  <a:lnTo>
                    <a:pt x="1240" y="8471"/>
                  </a:lnTo>
                  <a:lnTo>
                    <a:pt x="1240" y="7976"/>
                  </a:lnTo>
                  <a:lnTo>
                    <a:pt x="1220" y="7976"/>
                  </a:lnTo>
                  <a:lnTo>
                    <a:pt x="1220" y="6754"/>
                  </a:lnTo>
                  <a:lnTo>
                    <a:pt x="1212" y="6754"/>
                  </a:lnTo>
                  <a:lnTo>
                    <a:pt x="1212" y="7685"/>
                  </a:lnTo>
                  <a:lnTo>
                    <a:pt x="1200" y="7685"/>
                  </a:lnTo>
                  <a:lnTo>
                    <a:pt x="1200" y="7976"/>
                  </a:lnTo>
                  <a:lnTo>
                    <a:pt x="1192" y="7976"/>
                  </a:lnTo>
                  <a:lnTo>
                    <a:pt x="1192" y="8384"/>
                  </a:lnTo>
                  <a:lnTo>
                    <a:pt x="1096" y="8384"/>
                  </a:lnTo>
                  <a:lnTo>
                    <a:pt x="1018" y="8471"/>
                  </a:lnTo>
                  <a:lnTo>
                    <a:pt x="1018" y="9082"/>
                  </a:lnTo>
                  <a:lnTo>
                    <a:pt x="981" y="9082"/>
                  </a:lnTo>
                  <a:lnTo>
                    <a:pt x="981" y="10305"/>
                  </a:lnTo>
                  <a:lnTo>
                    <a:pt x="942" y="10392"/>
                  </a:lnTo>
                  <a:lnTo>
                    <a:pt x="950" y="17350"/>
                  </a:lnTo>
                  <a:lnTo>
                    <a:pt x="914" y="17554"/>
                  </a:lnTo>
                  <a:lnTo>
                    <a:pt x="902" y="10101"/>
                  </a:lnTo>
                  <a:lnTo>
                    <a:pt x="692" y="10101"/>
                  </a:lnTo>
                  <a:lnTo>
                    <a:pt x="711" y="18369"/>
                  </a:lnTo>
                  <a:lnTo>
                    <a:pt x="692" y="18456"/>
                  </a:lnTo>
                  <a:lnTo>
                    <a:pt x="692" y="13624"/>
                  </a:lnTo>
                  <a:lnTo>
                    <a:pt x="672" y="13624"/>
                  </a:lnTo>
                  <a:lnTo>
                    <a:pt x="672" y="13507"/>
                  </a:lnTo>
                  <a:lnTo>
                    <a:pt x="663" y="13507"/>
                  </a:lnTo>
                  <a:lnTo>
                    <a:pt x="652" y="13420"/>
                  </a:lnTo>
                  <a:lnTo>
                    <a:pt x="576" y="13420"/>
                  </a:lnTo>
                  <a:lnTo>
                    <a:pt x="576" y="13507"/>
                  </a:lnTo>
                  <a:lnTo>
                    <a:pt x="565" y="13507"/>
                  </a:lnTo>
                  <a:lnTo>
                    <a:pt x="576" y="11295"/>
                  </a:lnTo>
                  <a:lnTo>
                    <a:pt x="537" y="11295"/>
                  </a:lnTo>
                  <a:lnTo>
                    <a:pt x="365" y="10887"/>
                  </a:lnTo>
                  <a:lnTo>
                    <a:pt x="346" y="10800"/>
                  </a:lnTo>
                  <a:lnTo>
                    <a:pt x="346" y="13711"/>
                  </a:lnTo>
                  <a:lnTo>
                    <a:pt x="326" y="13711"/>
                  </a:lnTo>
                  <a:lnTo>
                    <a:pt x="326" y="13333"/>
                  </a:lnTo>
                  <a:lnTo>
                    <a:pt x="306" y="13333"/>
                  </a:lnTo>
                  <a:lnTo>
                    <a:pt x="306" y="12023"/>
                  </a:lnTo>
                  <a:lnTo>
                    <a:pt x="298" y="12023"/>
                  </a:lnTo>
                  <a:lnTo>
                    <a:pt x="298" y="11091"/>
                  </a:lnTo>
                  <a:lnTo>
                    <a:pt x="287" y="11091"/>
                  </a:lnTo>
                  <a:lnTo>
                    <a:pt x="287" y="12023"/>
                  </a:lnTo>
                  <a:lnTo>
                    <a:pt x="278" y="12023"/>
                  </a:lnTo>
                  <a:lnTo>
                    <a:pt x="278" y="12314"/>
                  </a:lnTo>
                  <a:lnTo>
                    <a:pt x="171" y="12314"/>
                  </a:lnTo>
                  <a:lnTo>
                    <a:pt x="171" y="12023"/>
                  </a:lnTo>
                  <a:lnTo>
                    <a:pt x="163" y="12023"/>
                  </a:lnTo>
                  <a:lnTo>
                    <a:pt x="163" y="11091"/>
                  </a:lnTo>
                  <a:lnTo>
                    <a:pt x="163" y="12023"/>
                  </a:lnTo>
                  <a:lnTo>
                    <a:pt x="143" y="12023"/>
                  </a:lnTo>
                  <a:lnTo>
                    <a:pt x="143" y="13333"/>
                  </a:lnTo>
                  <a:lnTo>
                    <a:pt x="132" y="13333"/>
                  </a:lnTo>
                  <a:lnTo>
                    <a:pt x="132" y="17059"/>
                  </a:lnTo>
                  <a:lnTo>
                    <a:pt x="104" y="17059"/>
                  </a:lnTo>
                  <a:lnTo>
                    <a:pt x="104" y="17641"/>
                  </a:lnTo>
                  <a:lnTo>
                    <a:pt x="48" y="17641"/>
                  </a:lnTo>
                  <a:lnTo>
                    <a:pt x="48" y="17263"/>
                  </a:lnTo>
                  <a:lnTo>
                    <a:pt x="0" y="1726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059"/>
                  </a:lnTo>
                  <a:lnTo>
                    <a:pt x="21485" y="15953"/>
                  </a:lnTo>
                  <a:close/>
                  <a:moveTo>
                    <a:pt x="1355" y="12518"/>
                  </a:moveTo>
                  <a:lnTo>
                    <a:pt x="1355" y="12197"/>
                  </a:lnTo>
                  <a:lnTo>
                    <a:pt x="1355" y="12518"/>
                  </a:lnTo>
                  <a:close/>
                  <a:moveTo>
                    <a:pt x="1347" y="12110"/>
                  </a:moveTo>
                  <a:lnTo>
                    <a:pt x="1355" y="12110"/>
                  </a:lnTo>
                  <a:lnTo>
                    <a:pt x="1355" y="12314"/>
                  </a:lnTo>
                  <a:lnTo>
                    <a:pt x="1347" y="12110"/>
                  </a:lnTo>
                  <a:close/>
                  <a:moveTo>
                    <a:pt x="1355" y="12401"/>
                  </a:moveTo>
                  <a:lnTo>
                    <a:pt x="1347" y="12518"/>
                  </a:lnTo>
                  <a:lnTo>
                    <a:pt x="1347" y="12197"/>
                  </a:lnTo>
                  <a:lnTo>
                    <a:pt x="1355" y="12401"/>
                  </a:lnTo>
                  <a:close/>
                  <a:moveTo>
                    <a:pt x="1347" y="12605"/>
                  </a:moveTo>
                  <a:lnTo>
                    <a:pt x="1355" y="12401"/>
                  </a:lnTo>
                  <a:lnTo>
                    <a:pt x="1355" y="12605"/>
                  </a:lnTo>
                  <a:lnTo>
                    <a:pt x="1347" y="12605"/>
                  </a:lnTo>
                  <a:close/>
                  <a:moveTo>
                    <a:pt x="1347" y="12605"/>
                  </a:moveTo>
                  <a:lnTo>
                    <a:pt x="1355" y="12605"/>
                  </a:lnTo>
                  <a:lnTo>
                    <a:pt x="1355" y="12809"/>
                  </a:lnTo>
                  <a:lnTo>
                    <a:pt x="1347" y="12605"/>
                  </a:lnTo>
                  <a:close/>
                  <a:moveTo>
                    <a:pt x="1347" y="13012"/>
                  </a:moveTo>
                  <a:lnTo>
                    <a:pt x="1347" y="12721"/>
                  </a:lnTo>
                  <a:lnTo>
                    <a:pt x="1355" y="12809"/>
                  </a:lnTo>
                  <a:lnTo>
                    <a:pt x="1347" y="13012"/>
                  </a:lnTo>
                  <a:close/>
                  <a:moveTo>
                    <a:pt x="1347" y="13012"/>
                  </a:moveTo>
                  <a:lnTo>
                    <a:pt x="1355" y="12925"/>
                  </a:lnTo>
                  <a:lnTo>
                    <a:pt x="1355" y="13012"/>
                  </a:lnTo>
                  <a:lnTo>
                    <a:pt x="1347" y="13012"/>
                  </a:lnTo>
                  <a:close/>
                  <a:moveTo>
                    <a:pt x="1355" y="13012"/>
                  </a:moveTo>
                  <a:lnTo>
                    <a:pt x="1355" y="12605"/>
                  </a:lnTo>
                  <a:lnTo>
                    <a:pt x="1355" y="13012"/>
                  </a:lnTo>
                  <a:close/>
                  <a:moveTo>
                    <a:pt x="3337" y="2242"/>
                  </a:moveTo>
                  <a:lnTo>
                    <a:pt x="3337" y="2329"/>
                  </a:lnTo>
                  <a:lnTo>
                    <a:pt x="3329" y="2736"/>
                  </a:lnTo>
                  <a:lnTo>
                    <a:pt x="3329" y="3231"/>
                  </a:lnTo>
                  <a:lnTo>
                    <a:pt x="3183" y="3231"/>
                  </a:lnTo>
                  <a:lnTo>
                    <a:pt x="3183" y="3144"/>
                  </a:lnTo>
                  <a:lnTo>
                    <a:pt x="3174" y="2736"/>
                  </a:lnTo>
                  <a:lnTo>
                    <a:pt x="3174" y="2242"/>
                  </a:lnTo>
                  <a:lnTo>
                    <a:pt x="3166" y="2038"/>
                  </a:lnTo>
                  <a:lnTo>
                    <a:pt x="3348" y="2038"/>
                  </a:lnTo>
                  <a:lnTo>
                    <a:pt x="3337" y="2242"/>
                  </a:lnTo>
                  <a:close/>
                </a:path>
              </a:pathLst>
            </a:custGeom>
            <a:solidFill>
              <a:srgbClr val="D1E2EB">
                <a:alpha val="290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  <p:sp>
          <p:nvSpPr>
            <p:cNvPr id="6" name="Rectangle 68"/>
            <p:cNvSpPr/>
            <p:nvPr/>
          </p:nvSpPr>
          <p:spPr>
            <a:xfrm>
              <a:off x="-2" y="1172442"/>
              <a:ext cx="12192006" cy="1579148"/>
            </a:xfrm>
            <a:prstGeom prst="rect">
              <a:avLst/>
            </a:prstGeom>
            <a:solidFill>
              <a:srgbClr val="D1E2EB">
                <a:alpha val="290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</p:grpSp>
      <p:sp>
        <p:nvSpPr>
          <p:cNvPr id="7" name="Straight Connector 85"/>
          <p:cNvSpPr/>
          <p:nvPr userDrawn="1"/>
        </p:nvSpPr>
        <p:spPr>
          <a:xfrm flipH="1">
            <a:off x="1762474" y="3634518"/>
            <a:ext cx="2" cy="1171802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8" name="Straight Connector 88"/>
          <p:cNvSpPr/>
          <p:nvPr userDrawn="1"/>
        </p:nvSpPr>
        <p:spPr>
          <a:xfrm>
            <a:off x="3869657" y="3148264"/>
            <a:ext cx="3" cy="1658055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9" name="Straight Connector 90"/>
          <p:cNvSpPr/>
          <p:nvPr userDrawn="1"/>
        </p:nvSpPr>
        <p:spPr>
          <a:xfrm>
            <a:off x="5981843" y="2720488"/>
            <a:ext cx="168" cy="2085833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0" name="Straight Connector 92"/>
          <p:cNvSpPr/>
          <p:nvPr userDrawn="1"/>
        </p:nvSpPr>
        <p:spPr>
          <a:xfrm>
            <a:off x="10186541" y="3634518"/>
            <a:ext cx="3" cy="1171802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1" name="Straight Connector 93"/>
          <p:cNvSpPr/>
          <p:nvPr userDrawn="1"/>
        </p:nvSpPr>
        <p:spPr>
          <a:xfrm>
            <a:off x="8080681" y="3148264"/>
            <a:ext cx="3" cy="1658055"/>
          </a:xfrm>
          <a:prstGeom prst="line">
            <a:avLst/>
          </a:prstGeom>
          <a:ln w="19050">
            <a:solidFill>
              <a:srgbClr val="CDCDCD"/>
            </a:solidFill>
            <a:headEnd type="oval"/>
            <a:tailEnd type="oval"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21" name="Text Placeholder 29"/>
          <p:cNvSpPr>
            <a:spLocks noGrp="1"/>
          </p:cNvSpPr>
          <p:nvPr>
            <p:ph type="body" sz="quarter" idx="54" hasCustomPrompt="1"/>
          </p:nvPr>
        </p:nvSpPr>
        <p:spPr>
          <a:xfrm>
            <a:off x="969193" y="5351441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2" name="Text Placeholder 29"/>
          <p:cNvSpPr>
            <a:spLocks noGrp="1"/>
          </p:cNvSpPr>
          <p:nvPr>
            <p:ph type="body" sz="quarter" idx="59" hasCustomPrompt="1"/>
          </p:nvPr>
        </p:nvSpPr>
        <p:spPr>
          <a:xfrm>
            <a:off x="974200" y="5626831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3" name="Text Placeholder 29"/>
          <p:cNvSpPr>
            <a:spLocks noGrp="1"/>
          </p:cNvSpPr>
          <p:nvPr>
            <p:ph type="body" sz="quarter" idx="60" hasCustomPrompt="1"/>
          </p:nvPr>
        </p:nvSpPr>
        <p:spPr>
          <a:xfrm>
            <a:off x="3076375" y="5356791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4" name="Text Placeholder 29"/>
          <p:cNvSpPr>
            <a:spLocks noGrp="1"/>
          </p:cNvSpPr>
          <p:nvPr>
            <p:ph type="body" sz="quarter" idx="61" hasCustomPrompt="1"/>
          </p:nvPr>
        </p:nvSpPr>
        <p:spPr>
          <a:xfrm>
            <a:off x="3081382" y="5632181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5" name="Text Placeholder 29"/>
          <p:cNvSpPr>
            <a:spLocks noGrp="1"/>
          </p:cNvSpPr>
          <p:nvPr>
            <p:ph type="body" sz="quarter" idx="62" hasCustomPrompt="1"/>
          </p:nvPr>
        </p:nvSpPr>
        <p:spPr>
          <a:xfrm>
            <a:off x="5183591" y="5345603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6" name="Text Placeholder 29"/>
          <p:cNvSpPr>
            <a:spLocks noGrp="1"/>
          </p:cNvSpPr>
          <p:nvPr>
            <p:ph type="body" sz="quarter" idx="63" hasCustomPrompt="1"/>
          </p:nvPr>
        </p:nvSpPr>
        <p:spPr>
          <a:xfrm>
            <a:off x="5188598" y="56209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64" hasCustomPrompt="1"/>
          </p:nvPr>
        </p:nvSpPr>
        <p:spPr>
          <a:xfrm>
            <a:off x="7305862" y="5345603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8" name="Text Placeholder 29"/>
          <p:cNvSpPr>
            <a:spLocks noGrp="1"/>
          </p:cNvSpPr>
          <p:nvPr>
            <p:ph type="body" sz="quarter" idx="65" hasCustomPrompt="1"/>
          </p:nvPr>
        </p:nvSpPr>
        <p:spPr>
          <a:xfrm>
            <a:off x="7300820" y="5620993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66" hasCustomPrompt="1"/>
          </p:nvPr>
        </p:nvSpPr>
        <p:spPr>
          <a:xfrm>
            <a:off x="9405554" y="5339765"/>
            <a:ext cx="1556453" cy="269553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67" hasCustomPrompt="1"/>
          </p:nvPr>
        </p:nvSpPr>
        <p:spPr>
          <a:xfrm>
            <a:off x="9410561" y="5615155"/>
            <a:ext cx="1556453" cy="59765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68" hasCustomPrompt="1"/>
          </p:nvPr>
        </p:nvSpPr>
        <p:spPr>
          <a:xfrm>
            <a:off x="977738" y="4085643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69" hasCustomPrompt="1"/>
          </p:nvPr>
        </p:nvSpPr>
        <p:spPr>
          <a:xfrm>
            <a:off x="9411127" y="4085643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70" hasCustomPrompt="1"/>
          </p:nvPr>
        </p:nvSpPr>
        <p:spPr>
          <a:xfrm>
            <a:off x="7309641" y="3842514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71" hasCustomPrompt="1"/>
          </p:nvPr>
        </p:nvSpPr>
        <p:spPr>
          <a:xfrm>
            <a:off x="5203616" y="3628628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5" name="Text Placeholder 29"/>
          <p:cNvSpPr>
            <a:spLocks noGrp="1"/>
          </p:cNvSpPr>
          <p:nvPr>
            <p:ph type="body" sz="quarter" idx="72" hasCustomPrompt="1"/>
          </p:nvPr>
        </p:nvSpPr>
        <p:spPr>
          <a:xfrm>
            <a:off x="3090105" y="3842514"/>
            <a:ext cx="1556453" cy="269553"/>
          </a:xfrm>
          <a:solidFill>
            <a:srgbClr val="F2F7F9"/>
          </a:solidFill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6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1477772" y="2936915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7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7797091" y="2450558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8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3573786" y="2450558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9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5685438" y="2026124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40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9884809" y="2936915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41" name="Straight Connector 40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16372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3.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Straight Connector 4"/>
          <p:cNvSpPr/>
          <p:nvPr userDrawn="1"/>
        </p:nvSpPr>
        <p:spPr>
          <a:xfrm flipV="1">
            <a:off x="2692399" y="6477002"/>
            <a:ext cx="4" cy="381005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5" name="Oval 10"/>
          <p:cNvSpPr/>
          <p:nvPr userDrawn="1"/>
        </p:nvSpPr>
        <p:spPr>
          <a:xfrm>
            <a:off x="2635151" y="6360644"/>
            <a:ext cx="114503" cy="114503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6" name="Oval 3"/>
          <p:cNvSpPr/>
          <p:nvPr userDrawn="1"/>
        </p:nvSpPr>
        <p:spPr>
          <a:xfrm>
            <a:off x="2635151" y="3930787"/>
            <a:ext cx="114503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7" name="Oval 8"/>
          <p:cNvSpPr/>
          <p:nvPr userDrawn="1"/>
        </p:nvSpPr>
        <p:spPr>
          <a:xfrm>
            <a:off x="2635151" y="4539913"/>
            <a:ext cx="114503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8" name="Straight Connector 13"/>
          <p:cNvSpPr/>
          <p:nvPr userDrawn="1"/>
        </p:nvSpPr>
        <p:spPr>
          <a:xfrm flipV="1">
            <a:off x="2692399" y="4041116"/>
            <a:ext cx="4" cy="50297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9" name="Oval 7"/>
          <p:cNvSpPr/>
          <p:nvPr userDrawn="1"/>
        </p:nvSpPr>
        <p:spPr>
          <a:xfrm>
            <a:off x="2032000" y="24130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10" name="Oval 6"/>
          <p:cNvSpPr/>
          <p:nvPr userDrawn="1"/>
        </p:nvSpPr>
        <p:spPr>
          <a:xfrm>
            <a:off x="2032000" y="48514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117" name="Text Placeholder 25"/>
          <p:cNvSpPr>
            <a:spLocks noGrp="1"/>
          </p:cNvSpPr>
          <p:nvPr>
            <p:ph type="body" sz="quarter" idx="61" hasCustomPrompt="1"/>
          </p:nvPr>
        </p:nvSpPr>
        <p:spPr>
          <a:xfrm>
            <a:off x="3690662" y="2541835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120" name="Text Placeholder 119"/>
          <p:cNvSpPr>
            <a:spLocks noGrp="1"/>
          </p:cNvSpPr>
          <p:nvPr>
            <p:ph type="body" sz="quarter" idx="62" hasCustomPrompt="1"/>
          </p:nvPr>
        </p:nvSpPr>
        <p:spPr>
          <a:xfrm>
            <a:off x="3690661" y="2806356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pt-PT"/>
          </a:p>
        </p:txBody>
      </p:sp>
      <p:sp>
        <p:nvSpPr>
          <p:cNvPr id="121" name="Text Placeholder 25"/>
          <p:cNvSpPr>
            <a:spLocks noGrp="1"/>
          </p:cNvSpPr>
          <p:nvPr>
            <p:ph type="body" sz="quarter" idx="63" hasCustomPrompt="1"/>
          </p:nvPr>
        </p:nvSpPr>
        <p:spPr>
          <a:xfrm>
            <a:off x="3690662" y="5037385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122" name="Text Placeholder 119"/>
          <p:cNvSpPr>
            <a:spLocks noGrp="1"/>
          </p:cNvSpPr>
          <p:nvPr>
            <p:ph type="body" sz="quarter" idx="64" hasCustomPrompt="1"/>
          </p:nvPr>
        </p:nvSpPr>
        <p:spPr>
          <a:xfrm>
            <a:off x="3690661" y="5301906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pt-PT"/>
          </a:p>
        </p:txBody>
      </p:sp>
      <p:sp>
        <p:nvSpPr>
          <p:cNvPr id="128" name="Text Placeholder 114"/>
          <p:cNvSpPr>
            <a:spLocks noGrp="1"/>
          </p:cNvSpPr>
          <p:nvPr>
            <p:ph type="body" sz="quarter" idx="73" hasCustomPrompt="1"/>
          </p:nvPr>
        </p:nvSpPr>
        <p:spPr>
          <a:xfrm>
            <a:off x="330795" y="2773438"/>
            <a:ext cx="1363344" cy="5999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129" name="Text Placeholder 114"/>
          <p:cNvSpPr>
            <a:spLocks noGrp="1"/>
          </p:cNvSpPr>
          <p:nvPr>
            <p:ph type="body" sz="quarter" idx="74" hasCustomPrompt="1"/>
          </p:nvPr>
        </p:nvSpPr>
        <p:spPr>
          <a:xfrm>
            <a:off x="330795" y="5211838"/>
            <a:ext cx="1363344" cy="5999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130" name="Text Placeholder 12"/>
          <p:cNvSpPr>
            <a:spLocks noGrp="1"/>
          </p:cNvSpPr>
          <p:nvPr>
            <p:ph type="body" sz="quarter" idx="75" hasCustomPrompt="1"/>
          </p:nvPr>
        </p:nvSpPr>
        <p:spPr>
          <a:xfrm>
            <a:off x="2286689" y="2667261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31" name="Text Placeholder 12"/>
          <p:cNvSpPr>
            <a:spLocks noGrp="1"/>
          </p:cNvSpPr>
          <p:nvPr>
            <p:ph type="body" sz="quarter" idx="76" hasCustomPrompt="1"/>
          </p:nvPr>
        </p:nvSpPr>
        <p:spPr>
          <a:xfrm>
            <a:off x="2286689" y="5102664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32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22" name="Straight Connector 21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867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38BB4-16B0-4EFF-80CB-33ACD0773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354DE-A89D-4478-AC3C-A27D94705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A890DF-B2D2-4399-81CF-0A4A6B805B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A9F140-1505-40EA-9E2F-0FFAE5512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632F36-C453-4070-9AAE-83D2CA2FAB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ED4133-BBF2-43B5-983A-1F2F1ADCE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3FC8BC-F9FF-48E6-8A7E-73C57784E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31C37E-A297-4987-ADE7-E85184C1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926346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3.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Oval 8"/>
          <p:cNvSpPr/>
          <p:nvPr userDrawn="1"/>
        </p:nvSpPr>
        <p:spPr>
          <a:xfrm>
            <a:off x="2635151" y="2533551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5" name="Oval 9"/>
          <p:cNvSpPr/>
          <p:nvPr userDrawn="1"/>
        </p:nvSpPr>
        <p:spPr>
          <a:xfrm>
            <a:off x="5206787" y="3257397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6" name="Oval 10"/>
          <p:cNvSpPr/>
          <p:nvPr userDrawn="1"/>
        </p:nvSpPr>
        <p:spPr>
          <a:xfrm>
            <a:off x="6870089" y="3257397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7" name="Oval 13"/>
          <p:cNvSpPr/>
          <p:nvPr userDrawn="1"/>
        </p:nvSpPr>
        <p:spPr>
          <a:xfrm>
            <a:off x="9137551" y="4362351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grpSp>
        <p:nvGrpSpPr>
          <p:cNvPr id="8" name="Group 46"/>
          <p:cNvGrpSpPr/>
          <p:nvPr userDrawn="1"/>
        </p:nvGrpSpPr>
        <p:grpSpPr>
          <a:xfrm>
            <a:off x="2623129" y="-3"/>
            <a:ext cx="138545" cy="977382"/>
            <a:chOff x="0" y="0"/>
            <a:chExt cx="138544" cy="977381"/>
          </a:xfrm>
        </p:grpSpPr>
        <p:sp>
          <p:nvSpPr>
            <p:cNvPr id="9" name="Oval 7"/>
            <p:cNvSpPr/>
            <p:nvPr/>
          </p:nvSpPr>
          <p:spPr>
            <a:xfrm>
              <a:off x="0" y="851427"/>
              <a:ext cx="138545" cy="125955"/>
            </a:xfrm>
            <a:prstGeom prst="ellipse">
              <a:avLst/>
            </a:prstGeom>
            <a:noFill/>
            <a:ln w="9525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400"/>
            </a:p>
          </p:txBody>
        </p:sp>
        <p:sp>
          <p:nvSpPr>
            <p:cNvPr id="10" name="Straight Connector 18"/>
            <p:cNvSpPr/>
            <p:nvPr/>
          </p:nvSpPr>
          <p:spPr>
            <a:xfrm flipV="1">
              <a:off x="69269" y="0"/>
              <a:ext cx="3" cy="838206"/>
            </a:xfrm>
            <a:prstGeom prst="line">
              <a:avLst/>
            </a:prstGeom>
            <a:noFill/>
            <a:ln w="9525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</p:grpSp>
      <p:sp>
        <p:nvSpPr>
          <p:cNvPr id="11" name="Oval 14"/>
          <p:cNvSpPr/>
          <p:nvPr userDrawn="1"/>
        </p:nvSpPr>
        <p:spPr>
          <a:xfrm>
            <a:off x="9137551" y="6140351"/>
            <a:ext cx="114503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22" name="Oval 5"/>
          <p:cNvSpPr/>
          <p:nvPr userDrawn="1"/>
        </p:nvSpPr>
        <p:spPr>
          <a:xfrm>
            <a:off x="2032000" y="10922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23" name="Oval 6"/>
          <p:cNvSpPr/>
          <p:nvPr userDrawn="1"/>
        </p:nvSpPr>
        <p:spPr>
          <a:xfrm>
            <a:off x="5435600" y="26416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24" name="Oval 4"/>
          <p:cNvSpPr/>
          <p:nvPr userDrawn="1"/>
        </p:nvSpPr>
        <p:spPr>
          <a:xfrm>
            <a:off x="8534400" y="46482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cxnSp>
        <p:nvCxnSpPr>
          <p:cNvPr id="95" name="Elbow Connector 9"/>
          <p:cNvCxnSpPr>
            <a:stCxn id="4" idx="4"/>
            <a:endCxn id="5" idx="2"/>
          </p:cNvCxnSpPr>
          <p:nvPr userDrawn="1"/>
        </p:nvCxnSpPr>
        <p:spPr>
          <a:xfrm rot="16200000" flipH="1">
            <a:off x="3616297" y="1724161"/>
            <a:ext cx="666594" cy="2514383"/>
          </a:xfrm>
          <a:prstGeom prst="bentConnector2">
            <a:avLst/>
          </a:prstGeom>
          <a:ln>
            <a:solidFill>
              <a:srgbClr val="FFFFFF"/>
            </a:solidFill>
          </a:ln>
        </p:spPr>
      </p:cxnSp>
      <p:cxnSp>
        <p:nvCxnSpPr>
          <p:cNvPr id="96" name="Elbow Connector 110"/>
          <p:cNvCxnSpPr>
            <a:stCxn id="6" idx="6"/>
            <a:endCxn id="7" idx="0"/>
          </p:cNvCxnSpPr>
          <p:nvPr userDrawn="1"/>
        </p:nvCxnSpPr>
        <p:spPr>
          <a:xfrm>
            <a:off x="6984595" y="3314650"/>
            <a:ext cx="2210209" cy="1047701"/>
          </a:xfrm>
          <a:prstGeom prst="bentConnector2">
            <a:avLst/>
          </a:prstGeom>
          <a:ln>
            <a:solidFill>
              <a:srgbClr val="FFFFFF"/>
            </a:solidFill>
          </a:ln>
        </p:spPr>
      </p:cxnSp>
      <p:sp>
        <p:nvSpPr>
          <p:cNvPr id="105" name="Text Placeholder 25"/>
          <p:cNvSpPr>
            <a:spLocks noGrp="1"/>
          </p:cNvSpPr>
          <p:nvPr>
            <p:ph type="body" sz="quarter" idx="67" hasCustomPrompt="1"/>
          </p:nvPr>
        </p:nvSpPr>
        <p:spPr>
          <a:xfrm>
            <a:off x="3606792" y="1273350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106" name="Text Placeholder 119"/>
          <p:cNvSpPr>
            <a:spLocks noGrp="1"/>
          </p:cNvSpPr>
          <p:nvPr>
            <p:ph type="body" sz="quarter" idx="68" hasCustomPrompt="1"/>
          </p:nvPr>
        </p:nvSpPr>
        <p:spPr>
          <a:xfrm>
            <a:off x="3606791" y="1537871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pt-PT"/>
          </a:p>
        </p:txBody>
      </p:sp>
      <p:sp>
        <p:nvSpPr>
          <p:cNvPr id="107" name="Text Placeholder 25"/>
          <p:cNvSpPr>
            <a:spLocks noGrp="1"/>
          </p:cNvSpPr>
          <p:nvPr>
            <p:ph type="body" sz="quarter" idx="69" hasCustomPrompt="1"/>
          </p:nvPr>
        </p:nvSpPr>
        <p:spPr>
          <a:xfrm>
            <a:off x="6925363" y="2052387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108" name="Text Placeholder 119"/>
          <p:cNvSpPr>
            <a:spLocks noGrp="1"/>
          </p:cNvSpPr>
          <p:nvPr>
            <p:ph type="body" sz="quarter" idx="70" hasCustomPrompt="1"/>
          </p:nvPr>
        </p:nvSpPr>
        <p:spPr>
          <a:xfrm>
            <a:off x="6925362" y="2316908"/>
            <a:ext cx="2683690" cy="769138"/>
          </a:xfrm>
        </p:spPr>
        <p:txBody>
          <a:bodyPr lIns="72000" tIns="72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pt-PT"/>
          </a:p>
        </p:txBody>
      </p:sp>
      <p:sp>
        <p:nvSpPr>
          <p:cNvPr id="109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5645966" y="4839652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115" name="Text Placeholder 114"/>
          <p:cNvSpPr>
            <a:spLocks noGrp="1"/>
          </p:cNvSpPr>
          <p:nvPr>
            <p:ph type="body" sz="quarter" idx="73" hasCustomPrompt="1"/>
          </p:nvPr>
        </p:nvSpPr>
        <p:spPr>
          <a:xfrm>
            <a:off x="413963" y="1460589"/>
            <a:ext cx="1363344" cy="59992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116" name="Text Placeholder 114"/>
          <p:cNvSpPr>
            <a:spLocks noGrp="1"/>
          </p:cNvSpPr>
          <p:nvPr>
            <p:ph type="body" sz="quarter" idx="74" hasCustomPrompt="1"/>
          </p:nvPr>
        </p:nvSpPr>
        <p:spPr>
          <a:xfrm>
            <a:off x="5435600" y="4114300"/>
            <a:ext cx="1363344" cy="599924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117" name="Text Placeholder 114"/>
          <p:cNvSpPr>
            <a:spLocks noGrp="1"/>
          </p:cNvSpPr>
          <p:nvPr>
            <p:ph type="body" sz="quarter" idx="75" hasCustomPrompt="1"/>
          </p:nvPr>
        </p:nvSpPr>
        <p:spPr>
          <a:xfrm>
            <a:off x="5645965" y="5090506"/>
            <a:ext cx="2683690" cy="739594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en-US"/>
          </a:p>
        </p:txBody>
      </p:sp>
      <p:sp>
        <p:nvSpPr>
          <p:cNvPr id="118" name="Text Placeholder 114"/>
          <p:cNvSpPr>
            <a:spLocks noGrp="1"/>
          </p:cNvSpPr>
          <p:nvPr>
            <p:ph type="body" sz="quarter" idx="76" hasCustomPrompt="1"/>
          </p:nvPr>
        </p:nvSpPr>
        <p:spPr>
          <a:xfrm>
            <a:off x="10072935" y="5008638"/>
            <a:ext cx="1363344" cy="59992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120" name="Text Placeholder 12"/>
          <p:cNvSpPr>
            <a:spLocks noGrp="1"/>
          </p:cNvSpPr>
          <p:nvPr>
            <p:ph type="body" sz="quarter" idx="77" hasCustomPrompt="1"/>
          </p:nvPr>
        </p:nvSpPr>
        <p:spPr>
          <a:xfrm>
            <a:off x="2286687" y="1354841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21" name="Text Placeholder 12"/>
          <p:cNvSpPr>
            <a:spLocks noGrp="1"/>
          </p:cNvSpPr>
          <p:nvPr>
            <p:ph type="body" sz="quarter" idx="78" hasCustomPrompt="1"/>
          </p:nvPr>
        </p:nvSpPr>
        <p:spPr>
          <a:xfrm>
            <a:off x="5694503" y="2908938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22" name="Text Placeholder 12"/>
          <p:cNvSpPr>
            <a:spLocks noGrp="1"/>
          </p:cNvSpPr>
          <p:nvPr>
            <p:ph type="body" sz="quarter" idx="79" hasCustomPrompt="1"/>
          </p:nvPr>
        </p:nvSpPr>
        <p:spPr>
          <a:xfrm>
            <a:off x="8789090" y="4902890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23" name="Straight Connector 20"/>
          <p:cNvSpPr/>
          <p:nvPr userDrawn="1"/>
        </p:nvSpPr>
        <p:spPr>
          <a:xfrm flipH="1">
            <a:off x="9194799" y="6273798"/>
            <a:ext cx="4" cy="584206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</p:spTree>
    <p:extLst>
      <p:ext uri="{BB962C8B-B14F-4D97-AF65-F5344CB8AC3E}">
        <p14:creationId xmlns:p14="http://schemas.microsoft.com/office/powerpoint/2010/main" val="159097679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3.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Straight Connector 3"/>
          <p:cNvSpPr/>
          <p:nvPr userDrawn="1"/>
        </p:nvSpPr>
        <p:spPr>
          <a:xfrm>
            <a:off x="9194800" y="-2"/>
            <a:ext cx="5671" cy="1600205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5" name="Oval 23"/>
          <p:cNvSpPr/>
          <p:nvPr userDrawn="1"/>
        </p:nvSpPr>
        <p:spPr>
          <a:xfrm>
            <a:off x="9143218" y="1601567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16" name="Oval 21"/>
          <p:cNvSpPr/>
          <p:nvPr userDrawn="1"/>
        </p:nvSpPr>
        <p:spPr>
          <a:xfrm>
            <a:off x="9134717" y="4547966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17" name="Oval 22"/>
          <p:cNvSpPr/>
          <p:nvPr userDrawn="1"/>
        </p:nvSpPr>
        <p:spPr>
          <a:xfrm>
            <a:off x="9140384" y="3414734"/>
            <a:ext cx="114505" cy="114505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18" name="Straight Connector 26"/>
          <p:cNvSpPr/>
          <p:nvPr userDrawn="1"/>
        </p:nvSpPr>
        <p:spPr>
          <a:xfrm flipH="1">
            <a:off x="9191967" y="3530598"/>
            <a:ext cx="5671" cy="1016004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9" name="Oval 1"/>
          <p:cNvSpPr/>
          <p:nvPr userDrawn="1"/>
        </p:nvSpPr>
        <p:spPr>
          <a:xfrm>
            <a:off x="8534400" y="48514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20" name="Oval 11"/>
          <p:cNvSpPr/>
          <p:nvPr userDrawn="1"/>
        </p:nvSpPr>
        <p:spPr>
          <a:xfrm>
            <a:off x="8534400" y="1905000"/>
            <a:ext cx="1320800" cy="1320800"/>
          </a:xfrm>
          <a:prstGeom prst="ellips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 sz="24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400"/>
          </a:p>
        </p:txBody>
      </p:sp>
      <p:sp>
        <p:nvSpPr>
          <p:cNvPr id="62" name="Text Placeholder 114"/>
          <p:cNvSpPr>
            <a:spLocks noGrp="1"/>
          </p:cNvSpPr>
          <p:nvPr>
            <p:ph type="body" sz="quarter" idx="76" hasCustomPrompt="1"/>
          </p:nvPr>
        </p:nvSpPr>
        <p:spPr>
          <a:xfrm>
            <a:off x="10122393" y="2265438"/>
            <a:ext cx="1363344" cy="59992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63" name="Text Placeholder 114"/>
          <p:cNvSpPr>
            <a:spLocks noGrp="1"/>
          </p:cNvSpPr>
          <p:nvPr>
            <p:ph type="body" sz="quarter" idx="77" hasCustomPrompt="1"/>
          </p:nvPr>
        </p:nvSpPr>
        <p:spPr>
          <a:xfrm>
            <a:off x="10122393" y="5211838"/>
            <a:ext cx="1363344" cy="59992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Year</a:t>
            </a:r>
          </a:p>
          <a:p>
            <a:pPr lvl="0"/>
            <a:r>
              <a:rPr lang="en-US"/>
              <a:t>Month</a:t>
            </a:r>
          </a:p>
        </p:txBody>
      </p:sp>
      <p:sp>
        <p:nvSpPr>
          <p:cNvPr id="64" name="Text Placeholder 12"/>
          <p:cNvSpPr>
            <a:spLocks noGrp="1"/>
          </p:cNvSpPr>
          <p:nvPr>
            <p:ph type="body" sz="quarter" idx="78" hasCustomPrompt="1"/>
          </p:nvPr>
        </p:nvSpPr>
        <p:spPr>
          <a:xfrm>
            <a:off x="8786256" y="2159690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65" name="Text Placeholder 12"/>
          <p:cNvSpPr>
            <a:spLocks noGrp="1"/>
          </p:cNvSpPr>
          <p:nvPr>
            <p:ph type="body" sz="quarter" idx="79" hasCustomPrompt="1"/>
          </p:nvPr>
        </p:nvSpPr>
        <p:spPr>
          <a:xfrm>
            <a:off x="8794759" y="5106090"/>
            <a:ext cx="811420" cy="811420"/>
          </a:xfrm>
          <a:prstGeom prst="ellipse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66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5645966" y="4839652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67" name="Text Placeholder 114"/>
          <p:cNvSpPr>
            <a:spLocks noGrp="1"/>
          </p:cNvSpPr>
          <p:nvPr>
            <p:ph type="body" sz="quarter" idx="75" hasCustomPrompt="1"/>
          </p:nvPr>
        </p:nvSpPr>
        <p:spPr>
          <a:xfrm>
            <a:off x="5645965" y="5090506"/>
            <a:ext cx="2683690" cy="739594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en-US"/>
          </a:p>
        </p:txBody>
      </p:sp>
      <p:sp>
        <p:nvSpPr>
          <p:cNvPr id="6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5645689" y="2014584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69" name="Text Placeholder 114"/>
          <p:cNvSpPr>
            <a:spLocks noGrp="1"/>
          </p:cNvSpPr>
          <p:nvPr>
            <p:ph type="body" sz="quarter" idx="81" hasCustomPrompt="1"/>
          </p:nvPr>
        </p:nvSpPr>
        <p:spPr>
          <a:xfrm>
            <a:off x="5645688" y="2265438"/>
            <a:ext cx="2683690" cy="739594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2723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Parallelogram 1"/>
          <p:cNvSpPr/>
          <p:nvPr userDrawn="1"/>
        </p:nvSpPr>
        <p:spPr>
          <a:xfrm>
            <a:off x="9253574" y="4681236"/>
            <a:ext cx="2523227" cy="13747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100"/>
          </a:p>
        </p:txBody>
      </p:sp>
      <p:sp>
        <p:nvSpPr>
          <p:cNvPr id="5" name="Chevron"/>
          <p:cNvSpPr/>
          <p:nvPr userDrawn="1"/>
        </p:nvSpPr>
        <p:spPr>
          <a:xfrm>
            <a:off x="3296447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6" name="Chevron"/>
          <p:cNvSpPr/>
          <p:nvPr userDrawn="1"/>
        </p:nvSpPr>
        <p:spPr>
          <a:xfrm>
            <a:off x="4761115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7" name="Chevron"/>
          <p:cNvSpPr/>
          <p:nvPr userDrawn="1"/>
        </p:nvSpPr>
        <p:spPr>
          <a:xfrm>
            <a:off x="1831776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8" name="Chevron"/>
          <p:cNvSpPr/>
          <p:nvPr userDrawn="1"/>
        </p:nvSpPr>
        <p:spPr>
          <a:xfrm>
            <a:off x="6225784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3"/>
          </a:solidFill>
          <a:ln>
            <a:noFill/>
          </a:ln>
        </p:spPr>
        <p:txBody>
          <a:bodyPr lIns="45718" tIns="45718" rIns="45718" bIns="45718" anchor="ctr"/>
          <a:lstStyle/>
          <a:p>
            <a:pPr algn="ctr">
              <a:defRPr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9" name="Chevron"/>
          <p:cNvSpPr/>
          <p:nvPr userDrawn="1"/>
        </p:nvSpPr>
        <p:spPr>
          <a:xfrm>
            <a:off x="7690450" y="3169896"/>
            <a:ext cx="1486817" cy="2880002"/>
          </a:xfrm>
          <a:prstGeom prst="chevron">
            <a:avLst>
              <a:gd name="adj" fmla="val 10987"/>
            </a:avLst>
          </a:prstGeom>
          <a:solidFill>
            <a:schemeClr val="accent3"/>
          </a:solidFill>
          <a:ln>
            <a:noFill/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200"/>
          </a:p>
        </p:txBody>
      </p:sp>
      <p:sp>
        <p:nvSpPr>
          <p:cNvPr id="10" name="Parallelogram 1"/>
          <p:cNvSpPr/>
          <p:nvPr userDrawn="1"/>
        </p:nvSpPr>
        <p:spPr>
          <a:xfrm flipV="1">
            <a:off x="9253574" y="3166434"/>
            <a:ext cx="2523227" cy="1373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100"/>
          </a:p>
        </p:txBody>
      </p:sp>
      <p:sp>
        <p:nvSpPr>
          <p:cNvPr id="11" name="Chevron"/>
          <p:cNvSpPr/>
          <p:nvPr userDrawn="1"/>
        </p:nvSpPr>
        <p:spPr>
          <a:xfrm>
            <a:off x="379223" y="3169896"/>
            <a:ext cx="1486817" cy="2880004"/>
          </a:xfrm>
          <a:prstGeom prst="chevron">
            <a:avLst>
              <a:gd name="adj" fmla="val 10987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200"/>
          </a:p>
        </p:txBody>
      </p:sp>
      <p:sp>
        <p:nvSpPr>
          <p:cNvPr id="12" name="Straight Connector 33"/>
          <p:cNvSpPr/>
          <p:nvPr userDrawn="1"/>
        </p:nvSpPr>
        <p:spPr>
          <a:xfrm>
            <a:off x="1845230" y="2422329"/>
            <a:ext cx="4190319" cy="3"/>
          </a:xfrm>
          <a:prstGeom prst="line">
            <a:avLst/>
          </a:prstGeom>
          <a:ln>
            <a:solidFill>
              <a:schemeClr val="accent5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3" name="Oval 34"/>
          <p:cNvSpPr/>
          <p:nvPr userDrawn="1"/>
        </p:nvSpPr>
        <p:spPr>
          <a:xfrm>
            <a:off x="3897877" y="2382959"/>
            <a:ext cx="85027" cy="78743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/>
          </a:p>
        </p:txBody>
      </p:sp>
      <p:sp>
        <p:nvSpPr>
          <p:cNvPr id="14" name="Straight Connector 35"/>
          <p:cNvSpPr/>
          <p:nvPr userDrawn="1"/>
        </p:nvSpPr>
        <p:spPr>
          <a:xfrm>
            <a:off x="6059935" y="2422329"/>
            <a:ext cx="2877808" cy="3"/>
          </a:xfrm>
          <a:prstGeom prst="line">
            <a:avLst/>
          </a:prstGeom>
          <a:ln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5" name="Oval 36"/>
          <p:cNvSpPr/>
          <p:nvPr userDrawn="1"/>
        </p:nvSpPr>
        <p:spPr>
          <a:xfrm>
            <a:off x="7456326" y="2382959"/>
            <a:ext cx="85027" cy="78743"/>
          </a:xfrm>
          <a:prstGeom prst="ellipse">
            <a:avLst/>
          </a:prstGeom>
          <a:solidFill>
            <a:srgbClr val="5088C5"/>
          </a:solidFill>
          <a:ln>
            <a:solidFill>
              <a:schemeClr val="accent1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/>
          </a:p>
        </p:txBody>
      </p:sp>
      <p:sp>
        <p:nvSpPr>
          <p:cNvPr id="16" name="Straight Connector 38"/>
          <p:cNvSpPr/>
          <p:nvPr userDrawn="1"/>
        </p:nvSpPr>
        <p:spPr>
          <a:xfrm>
            <a:off x="8978780" y="2422329"/>
            <a:ext cx="2677389" cy="3"/>
          </a:xfrm>
          <a:prstGeom prst="line">
            <a:avLst/>
          </a:prstGeom>
          <a:ln>
            <a:solidFill>
              <a:schemeClr val="tx2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7" name="Oval 39"/>
          <p:cNvSpPr/>
          <p:nvPr userDrawn="1"/>
        </p:nvSpPr>
        <p:spPr>
          <a:xfrm>
            <a:off x="10274962" y="2382959"/>
            <a:ext cx="85027" cy="78743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/>
          </a:p>
        </p:txBody>
      </p:sp>
      <p:sp>
        <p:nvSpPr>
          <p:cNvPr id="18" name="Straight Connector 46"/>
          <p:cNvSpPr/>
          <p:nvPr userDrawn="1"/>
        </p:nvSpPr>
        <p:spPr>
          <a:xfrm>
            <a:off x="317621" y="2422329"/>
            <a:ext cx="1498156" cy="3"/>
          </a:xfrm>
          <a:prstGeom prst="line">
            <a:avLst/>
          </a:prstGeom>
          <a:ln>
            <a:solidFill>
              <a:schemeClr val="accent6"/>
            </a:solidFill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19" name="Oval 47"/>
          <p:cNvSpPr/>
          <p:nvPr userDrawn="1"/>
        </p:nvSpPr>
        <p:spPr>
          <a:xfrm>
            <a:off x="1056473" y="2381757"/>
            <a:ext cx="81147" cy="81147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/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802499" y="1650889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7204293" y="1650889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3645843" y="1650890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4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10022928" y="1650889"/>
            <a:ext cx="589091" cy="58909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339529" y="2604679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CDCDCD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3182872" y="2604679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6741322" y="2604679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5088C5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9574596" y="2604679"/>
            <a:ext cx="1515030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003C8C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6202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354677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501005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64733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3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79366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9484205" y="3276607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9484205" y="4792268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88" hasCustomPrompt="1"/>
          </p:nvPr>
        </p:nvSpPr>
        <p:spPr>
          <a:xfrm>
            <a:off x="20835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40" name="Straight Connector 3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76454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5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Parallelogram 1"/>
          <p:cNvSpPr/>
          <p:nvPr userDrawn="1"/>
        </p:nvSpPr>
        <p:spPr>
          <a:xfrm>
            <a:off x="9253574" y="4681236"/>
            <a:ext cx="2523227" cy="13747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100"/>
          </a:p>
        </p:txBody>
      </p:sp>
      <p:sp>
        <p:nvSpPr>
          <p:cNvPr id="5" name="Chevron"/>
          <p:cNvSpPr/>
          <p:nvPr userDrawn="1"/>
        </p:nvSpPr>
        <p:spPr>
          <a:xfrm>
            <a:off x="3296447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6" name="Chevron"/>
          <p:cNvSpPr/>
          <p:nvPr userDrawn="1"/>
        </p:nvSpPr>
        <p:spPr>
          <a:xfrm>
            <a:off x="4761115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7" name="Chevron"/>
          <p:cNvSpPr/>
          <p:nvPr userDrawn="1"/>
        </p:nvSpPr>
        <p:spPr>
          <a:xfrm>
            <a:off x="1831776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5088C5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8" name="Chevron"/>
          <p:cNvSpPr/>
          <p:nvPr userDrawn="1"/>
        </p:nvSpPr>
        <p:spPr>
          <a:xfrm>
            <a:off x="6225784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9" name="Chevron"/>
          <p:cNvSpPr/>
          <p:nvPr userDrawn="1"/>
        </p:nvSpPr>
        <p:spPr>
          <a:xfrm>
            <a:off x="7690450" y="3169896"/>
            <a:ext cx="1486817" cy="2880002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200"/>
          </a:p>
        </p:txBody>
      </p:sp>
      <p:sp>
        <p:nvSpPr>
          <p:cNvPr id="10" name="Parallelogram 1"/>
          <p:cNvSpPr/>
          <p:nvPr userDrawn="1"/>
        </p:nvSpPr>
        <p:spPr>
          <a:xfrm flipV="1">
            <a:off x="9253574" y="3166434"/>
            <a:ext cx="2523227" cy="1373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75" y="0"/>
                </a:lnTo>
                <a:lnTo>
                  <a:pt x="21600" y="0"/>
                </a:lnTo>
                <a:lnTo>
                  <a:pt x="17567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1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100"/>
          </a:p>
        </p:txBody>
      </p:sp>
      <p:sp>
        <p:nvSpPr>
          <p:cNvPr id="11" name="Chevron"/>
          <p:cNvSpPr/>
          <p:nvPr userDrawn="1"/>
        </p:nvSpPr>
        <p:spPr>
          <a:xfrm>
            <a:off x="379223" y="3169896"/>
            <a:ext cx="1486817" cy="2880004"/>
          </a:xfrm>
          <a:prstGeom prst="chevron">
            <a:avLst>
              <a:gd name="adj" fmla="val 10987"/>
            </a:avLst>
          </a:prstGeom>
          <a:noFill/>
          <a:ln>
            <a:solidFill>
              <a:schemeClr val="accent5"/>
            </a:solidFill>
            <a:prstDash val="dash"/>
          </a:ln>
        </p:spPr>
        <p:txBody>
          <a:bodyPr lIns="45718" tIns="45718" rIns="45718" bIns="45718" anchor="ctr"/>
          <a:lstStyle/>
          <a:p>
            <a:pPr algn="ctr">
              <a:defRPr sz="12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200"/>
          </a:p>
        </p:txBody>
      </p:sp>
      <p:sp>
        <p:nvSpPr>
          <p:cNvPr id="12" name="Straight Connector 33"/>
          <p:cNvSpPr/>
          <p:nvPr userDrawn="1"/>
        </p:nvSpPr>
        <p:spPr>
          <a:xfrm>
            <a:off x="1845230" y="2422329"/>
            <a:ext cx="4190319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>
              <a:solidFill>
                <a:srgbClr val="FFFFFF"/>
              </a:solidFill>
            </a:endParaRPr>
          </a:p>
        </p:txBody>
      </p:sp>
      <p:sp>
        <p:nvSpPr>
          <p:cNvPr id="13" name="Oval 34"/>
          <p:cNvSpPr/>
          <p:nvPr userDrawn="1"/>
        </p:nvSpPr>
        <p:spPr>
          <a:xfrm>
            <a:off x="3897877" y="2382959"/>
            <a:ext cx="85027" cy="78743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>
              <a:solidFill>
                <a:srgbClr val="FFFFFF"/>
              </a:solidFill>
            </a:endParaRPr>
          </a:p>
        </p:txBody>
      </p:sp>
      <p:sp>
        <p:nvSpPr>
          <p:cNvPr id="14" name="Straight Connector 35"/>
          <p:cNvSpPr/>
          <p:nvPr userDrawn="1"/>
        </p:nvSpPr>
        <p:spPr>
          <a:xfrm>
            <a:off x="6059935" y="2422329"/>
            <a:ext cx="2877808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>
              <a:solidFill>
                <a:srgbClr val="FFFFFF"/>
              </a:solidFill>
            </a:endParaRPr>
          </a:p>
        </p:txBody>
      </p:sp>
      <p:sp>
        <p:nvSpPr>
          <p:cNvPr id="15" name="Oval 36"/>
          <p:cNvSpPr/>
          <p:nvPr userDrawn="1"/>
        </p:nvSpPr>
        <p:spPr>
          <a:xfrm>
            <a:off x="7456326" y="2382959"/>
            <a:ext cx="85027" cy="78743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>
              <a:solidFill>
                <a:srgbClr val="FFFFFF"/>
              </a:solidFill>
            </a:endParaRPr>
          </a:p>
        </p:txBody>
      </p:sp>
      <p:sp>
        <p:nvSpPr>
          <p:cNvPr id="16" name="Straight Connector 38"/>
          <p:cNvSpPr/>
          <p:nvPr userDrawn="1"/>
        </p:nvSpPr>
        <p:spPr>
          <a:xfrm>
            <a:off x="8978780" y="2422329"/>
            <a:ext cx="2677389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>
              <a:solidFill>
                <a:srgbClr val="FFFFFF"/>
              </a:solidFill>
            </a:endParaRPr>
          </a:p>
        </p:txBody>
      </p:sp>
      <p:sp>
        <p:nvSpPr>
          <p:cNvPr id="17" name="Oval 39"/>
          <p:cNvSpPr/>
          <p:nvPr userDrawn="1"/>
        </p:nvSpPr>
        <p:spPr>
          <a:xfrm>
            <a:off x="10274962" y="2382959"/>
            <a:ext cx="85027" cy="78743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>
              <a:solidFill>
                <a:srgbClr val="FFFFFF"/>
              </a:solidFill>
            </a:endParaRPr>
          </a:p>
        </p:txBody>
      </p:sp>
      <p:sp>
        <p:nvSpPr>
          <p:cNvPr id="18" name="Straight Connector 46"/>
          <p:cNvSpPr/>
          <p:nvPr userDrawn="1"/>
        </p:nvSpPr>
        <p:spPr>
          <a:xfrm>
            <a:off x="317621" y="2422329"/>
            <a:ext cx="1498156" cy="3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45718" tIns="45718" rIns="45718" bIns="45718"/>
          <a:lstStyle/>
          <a:p>
            <a:endParaRPr sz="2800">
              <a:solidFill>
                <a:srgbClr val="FFFFFF"/>
              </a:solidFill>
            </a:endParaRPr>
          </a:p>
        </p:txBody>
      </p:sp>
      <p:sp>
        <p:nvSpPr>
          <p:cNvPr id="19" name="Oval 47"/>
          <p:cNvSpPr/>
          <p:nvPr userDrawn="1"/>
        </p:nvSpPr>
        <p:spPr>
          <a:xfrm>
            <a:off x="1056473" y="2381757"/>
            <a:ext cx="81147" cy="81147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800">
              <a:solidFill>
                <a:srgbClr val="FFFFFF"/>
              </a:solidFill>
            </a:endParaRPr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802499" y="1650889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7204293" y="1650889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3645843" y="1650890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4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10022928" y="1650889"/>
            <a:ext cx="589091" cy="589091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71" hasCustomPrompt="1"/>
          </p:nvPr>
        </p:nvSpPr>
        <p:spPr>
          <a:xfrm>
            <a:off x="339529" y="2604679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3182872" y="2604679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6741322" y="2604679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9574596" y="2604679"/>
            <a:ext cx="1515030" cy="250855"/>
          </a:xfrm>
          <a:ln>
            <a:noFill/>
          </a:ln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FFFFF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6202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354677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501005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6473326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3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79366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9484205" y="3276607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9484205" y="4792268"/>
            <a:ext cx="1666534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88" hasCustomPrompt="1"/>
          </p:nvPr>
        </p:nvSpPr>
        <p:spPr>
          <a:xfrm>
            <a:off x="2083501" y="4033556"/>
            <a:ext cx="1034786" cy="1152680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rgbClr val="F4CF30"/>
                </a:solidFill>
              </a:defRPr>
            </a:lvl1pPr>
          </a:lstStyle>
          <a:p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rgbClr val="FFFFFF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40" name="Straight Connector 39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09931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&amp;Flows Slide 6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192" name="Text Placeholder 4"/>
          <p:cNvSpPr>
            <a:spLocks noGrp="1"/>
          </p:cNvSpPr>
          <p:nvPr userDrawn="1"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rgbClr val="FFFFFF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193" name="Text Placeholder 29"/>
          <p:cNvSpPr>
            <a:spLocks noGrp="1"/>
          </p:cNvSpPr>
          <p:nvPr userDrawn="1">
            <p:ph type="body" sz="quarter" idx="54" hasCustomPrompt="1"/>
          </p:nvPr>
        </p:nvSpPr>
        <p:spPr>
          <a:xfrm>
            <a:off x="4854780" y="5360083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94" name="Text Placeholder 29"/>
          <p:cNvSpPr>
            <a:spLocks noGrp="1"/>
          </p:cNvSpPr>
          <p:nvPr userDrawn="1">
            <p:ph type="body" sz="quarter" idx="59" hasCustomPrompt="1"/>
          </p:nvPr>
        </p:nvSpPr>
        <p:spPr>
          <a:xfrm>
            <a:off x="4859787" y="5635473"/>
            <a:ext cx="2506683" cy="597650"/>
          </a:xfrm>
        </p:spPr>
        <p:txBody>
          <a:bodyPr>
            <a:noAutofit/>
          </a:bodyPr>
          <a:lstStyle>
            <a:lvl1pPr marL="0" marR="0" indent="0" algn="ctr" defTabSz="609584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.</a:t>
            </a:r>
          </a:p>
        </p:txBody>
      </p:sp>
      <p:sp>
        <p:nvSpPr>
          <p:cNvPr id="195" name="Text Placeholder 29"/>
          <p:cNvSpPr>
            <a:spLocks noGrp="1"/>
          </p:cNvSpPr>
          <p:nvPr userDrawn="1">
            <p:ph type="body" sz="quarter" idx="60" hasCustomPrompt="1"/>
          </p:nvPr>
        </p:nvSpPr>
        <p:spPr>
          <a:xfrm>
            <a:off x="430629" y="1681714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96" name="Text Placeholder 29"/>
          <p:cNvSpPr>
            <a:spLocks noGrp="1"/>
          </p:cNvSpPr>
          <p:nvPr userDrawn="1">
            <p:ph type="body" sz="quarter" idx="61" hasCustomPrompt="1"/>
          </p:nvPr>
        </p:nvSpPr>
        <p:spPr>
          <a:xfrm>
            <a:off x="435636" y="1957104"/>
            <a:ext cx="2506683" cy="597650"/>
          </a:xfrm>
        </p:spPr>
        <p:txBody>
          <a:bodyPr>
            <a:noAutofit/>
          </a:bodyPr>
          <a:lstStyle>
            <a:lvl1pPr marL="0" marR="0" indent="0" algn="ctr" defTabSz="609584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.</a:t>
            </a:r>
          </a:p>
        </p:txBody>
      </p:sp>
      <p:sp>
        <p:nvSpPr>
          <p:cNvPr id="197" name="Text Placeholder 29"/>
          <p:cNvSpPr>
            <a:spLocks noGrp="1"/>
          </p:cNvSpPr>
          <p:nvPr userDrawn="1">
            <p:ph type="body" sz="quarter" idx="62" hasCustomPrompt="1"/>
          </p:nvPr>
        </p:nvSpPr>
        <p:spPr>
          <a:xfrm>
            <a:off x="3756326" y="1682424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98" name="Text Placeholder 29"/>
          <p:cNvSpPr>
            <a:spLocks noGrp="1"/>
          </p:cNvSpPr>
          <p:nvPr userDrawn="1">
            <p:ph type="body" sz="quarter" idx="63" hasCustomPrompt="1"/>
          </p:nvPr>
        </p:nvSpPr>
        <p:spPr>
          <a:xfrm>
            <a:off x="3761333" y="1957814"/>
            <a:ext cx="2506683" cy="597650"/>
          </a:xfrm>
        </p:spPr>
        <p:txBody>
          <a:bodyPr>
            <a:noAutofit/>
          </a:bodyPr>
          <a:lstStyle>
            <a:lvl1pPr marL="0" marR="0" indent="0" algn="ctr" defTabSz="609584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.</a:t>
            </a:r>
          </a:p>
        </p:txBody>
      </p:sp>
      <p:sp>
        <p:nvSpPr>
          <p:cNvPr id="199" name="Text Placeholder 29"/>
          <p:cNvSpPr>
            <a:spLocks noGrp="1"/>
          </p:cNvSpPr>
          <p:nvPr userDrawn="1">
            <p:ph type="body" sz="quarter" idx="64" hasCustomPrompt="1"/>
          </p:nvPr>
        </p:nvSpPr>
        <p:spPr>
          <a:xfrm>
            <a:off x="8670610" y="1681976"/>
            <a:ext cx="2506683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200" name="Text Placeholder 29"/>
          <p:cNvSpPr>
            <a:spLocks noGrp="1"/>
          </p:cNvSpPr>
          <p:nvPr userDrawn="1">
            <p:ph type="body" sz="quarter" idx="65" hasCustomPrompt="1"/>
          </p:nvPr>
        </p:nvSpPr>
        <p:spPr>
          <a:xfrm>
            <a:off x="8675617" y="1957367"/>
            <a:ext cx="2506683" cy="597650"/>
          </a:xfrm>
        </p:spPr>
        <p:txBody>
          <a:bodyPr>
            <a:noAutofit/>
          </a:bodyPr>
          <a:lstStyle>
            <a:lvl1pPr marL="0" marR="0" indent="0" algn="ctr" defTabSz="609584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algn="ctr" defTabSz="1219168">
              <a:spcBef>
                <a:spcPts val="600"/>
              </a:spcBef>
              <a:defRPr sz="10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.</a:t>
            </a:r>
          </a:p>
        </p:txBody>
      </p:sp>
      <p:sp>
        <p:nvSpPr>
          <p:cNvPr id="208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133135" y="4553633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09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3116746" y="4553633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10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4437255" y="4553633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11" name="Text Placeholder 29"/>
          <p:cNvSpPr>
            <a:spLocks noGrp="1"/>
          </p:cNvSpPr>
          <p:nvPr>
            <p:ph type="body" sz="quarter" idx="82" hasCustomPrompt="1"/>
          </p:nvPr>
        </p:nvSpPr>
        <p:spPr>
          <a:xfrm>
            <a:off x="5796742" y="4553633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12" name="Text Placeholder 29"/>
          <p:cNvSpPr>
            <a:spLocks noGrp="1"/>
          </p:cNvSpPr>
          <p:nvPr>
            <p:ph type="body" sz="quarter" idx="83" hasCustomPrompt="1"/>
          </p:nvPr>
        </p:nvSpPr>
        <p:spPr>
          <a:xfrm>
            <a:off x="8513441" y="4553633"/>
            <a:ext cx="1169386" cy="269553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cxnSp>
        <p:nvCxnSpPr>
          <p:cNvPr id="42" name="Straight Connector 41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290784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6181726" y="0"/>
            <a:ext cx="6010275" cy="6858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1" y="687704"/>
            <a:ext cx="5019675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9" y="1079981"/>
            <a:ext cx="5018917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grpSp>
        <p:nvGrpSpPr>
          <p:cNvPr id="8" name="Group 24"/>
          <p:cNvGrpSpPr/>
          <p:nvPr userDrawn="1"/>
        </p:nvGrpSpPr>
        <p:grpSpPr>
          <a:xfrm>
            <a:off x="8538996" y="2902673"/>
            <a:ext cx="1350481" cy="203205"/>
            <a:chOff x="-1" y="0"/>
            <a:chExt cx="1350479" cy="203203"/>
          </a:xfrm>
        </p:grpSpPr>
        <p:sp>
          <p:nvSpPr>
            <p:cNvPr id="9" name="Oval 15"/>
            <p:cNvSpPr/>
            <p:nvPr/>
          </p:nvSpPr>
          <p:spPr>
            <a:xfrm>
              <a:off x="573635" y="-1"/>
              <a:ext cx="203205" cy="20320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0" name="Oval 16"/>
            <p:cNvSpPr/>
            <p:nvPr/>
          </p:nvSpPr>
          <p:spPr>
            <a:xfrm rot="10800000" flipH="1">
              <a:off x="863396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1" name="Oval 17"/>
            <p:cNvSpPr/>
            <p:nvPr/>
          </p:nvSpPr>
          <p:spPr>
            <a:xfrm rot="10800000" flipH="1">
              <a:off x="354995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2" name="Oval 12"/>
            <p:cNvSpPr/>
            <p:nvPr/>
          </p:nvSpPr>
          <p:spPr>
            <a:xfrm rot="10800000" flipH="1">
              <a:off x="1082036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3" name="Oval 13"/>
            <p:cNvSpPr/>
            <p:nvPr/>
          </p:nvSpPr>
          <p:spPr>
            <a:xfrm rot="10800000" flipH="1">
              <a:off x="161450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4" name="Oval 14"/>
            <p:cNvSpPr/>
            <p:nvPr/>
          </p:nvSpPr>
          <p:spPr>
            <a:xfrm rot="10800000" flipH="1">
              <a:off x="1275584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5" name="Oval 23"/>
            <p:cNvSpPr/>
            <p:nvPr/>
          </p:nvSpPr>
          <p:spPr>
            <a:xfrm rot="10800000" flipH="1">
              <a:off x="-2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</p:grpSp>
      <p:grpSp>
        <p:nvGrpSpPr>
          <p:cNvPr id="16" name="Group 29"/>
          <p:cNvGrpSpPr/>
          <p:nvPr userDrawn="1"/>
        </p:nvGrpSpPr>
        <p:grpSpPr>
          <a:xfrm>
            <a:off x="8538996" y="5984497"/>
            <a:ext cx="1350481" cy="203205"/>
            <a:chOff x="-1" y="0"/>
            <a:chExt cx="1350479" cy="203203"/>
          </a:xfrm>
        </p:grpSpPr>
        <p:sp>
          <p:nvSpPr>
            <p:cNvPr id="17" name="Oval 30"/>
            <p:cNvSpPr/>
            <p:nvPr/>
          </p:nvSpPr>
          <p:spPr>
            <a:xfrm>
              <a:off x="573635" y="-1"/>
              <a:ext cx="203205" cy="20320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8" name="Oval 31"/>
            <p:cNvSpPr/>
            <p:nvPr/>
          </p:nvSpPr>
          <p:spPr>
            <a:xfrm rot="10800000" flipH="1">
              <a:off x="863396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9" name="Oval 32"/>
            <p:cNvSpPr/>
            <p:nvPr/>
          </p:nvSpPr>
          <p:spPr>
            <a:xfrm rot="10800000" flipH="1">
              <a:off x="354995" y="35557"/>
              <a:ext cx="132085" cy="13208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20" name="Oval 33"/>
            <p:cNvSpPr/>
            <p:nvPr/>
          </p:nvSpPr>
          <p:spPr>
            <a:xfrm rot="10800000" flipH="1">
              <a:off x="1082036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21" name="Oval 34"/>
            <p:cNvSpPr/>
            <p:nvPr/>
          </p:nvSpPr>
          <p:spPr>
            <a:xfrm rot="10800000" flipH="1">
              <a:off x="161450" y="48105"/>
              <a:ext cx="106991" cy="106991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22" name="Oval 35"/>
            <p:cNvSpPr/>
            <p:nvPr/>
          </p:nvSpPr>
          <p:spPr>
            <a:xfrm rot="10800000" flipH="1">
              <a:off x="1275584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23" name="Oval 36"/>
            <p:cNvSpPr/>
            <p:nvPr/>
          </p:nvSpPr>
          <p:spPr>
            <a:xfrm rot="10800000" flipH="1">
              <a:off x="-2" y="64153"/>
              <a:ext cx="74895" cy="74895"/>
            </a:xfrm>
            <a:prstGeom prst="ellipse">
              <a:avLst/>
            </a:prstGeom>
            <a:solidFill>
              <a:srgbClr val="EFC9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 defTabSz="1375467">
                <a:defRPr sz="2600">
                  <a:solidFill>
                    <a:srgbClr val="999999"/>
                  </a:solidFill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</p:grpSp>
      <p:sp>
        <p:nvSpPr>
          <p:cNvPr id="25" name="Text Placeholder 29"/>
          <p:cNvSpPr>
            <a:spLocks noGrp="1"/>
          </p:cNvSpPr>
          <p:nvPr>
            <p:ph type="body" sz="quarter" idx="54" hasCustomPrompt="1"/>
          </p:nvPr>
        </p:nvSpPr>
        <p:spPr>
          <a:xfrm>
            <a:off x="7697689" y="2498702"/>
            <a:ext cx="3033086" cy="269553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26" name="Text Placeholder 29"/>
          <p:cNvSpPr>
            <a:spLocks noGrp="1"/>
          </p:cNvSpPr>
          <p:nvPr>
            <p:ph type="body" sz="quarter" idx="76" hasCustomPrompt="1"/>
          </p:nvPr>
        </p:nvSpPr>
        <p:spPr>
          <a:xfrm>
            <a:off x="7195713" y="3240291"/>
            <a:ext cx="4037039" cy="192854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</a:t>
            </a:r>
            <a:r>
              <a:rPr lang="it-IT"/>
              <a:t>sse cillum dolore eu fugiat nulla pariatur.</a:t>
            </a:r>
          </a:p>
          <a:p>
            <a:pPr lvl="0"/>
            <a:endParaRPr lang="pt-PT"/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77" hasCustomPrompt="1"/>
          </p:nvPr>
        </p:nvSpPr>
        <p:spPr>
          <a:xfrm>
            <a:off x="7176773" y="5264891"/>
            <a:ext cx="4037039" cy="2704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/>
              <a:t>Email:</a:t>
            </a:r>
            <a:endParaRPr lang="it-IT"/>
          </a:p>
          <a:p>
            <a:pPr lvl="0"/>
            <a:endParaRPr lang="pt-PT"/>
          </a:p>
        </p:txBody>
      </p:sp>
      <p:sp>
        <p:nvSpPr>
          <p:cNvPr id="28" name="Text Placeholder 29"/>
          <p:cNvSpPr>
            <a:spLocks noGrp="1"/>
          </p:cNvSpPr>
          <p:nvPr>
            <p:ph type="body" sz="quarter" idx="78" hasCustomPrompt="1"/>
          </p:nvPr>
        </p:nvSpPr>
        <p:spPr>
          <a:xfrm>
            <a:off x="7176772" y="5553799"/>
            <a:ext cx="4037039" cy="2704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/>
              <a:t>emailname@domain.com</a:t>
            </a:r>
            <a:endParaRPr lang="it-IT"/>
          </a:p>
          <a:p>
            <a:pPr lvl="0"/>
            <a:endParaRPr lang="pt-PT"/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232165" y="4826033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1232164" y="5172075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232164" y="1790701"/>
            <a:ext cx="3336395" cy="287635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illustration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2" name="Picture Placeholder 12"/>
          <p:cNvSpPr>
            <a:spLocks noGrp="1" noChangeAspect="1"/>
          </p:cNvSpPr>
          <p:nvPr>
            <p:ph type="pic" sz="quarter" idx="82" hasCustomPrompt="1"/>
          </p:nvPr>
        </p:nvSpPr>
        <p:spPr>
          <a:xfrm>
            <a:off x="8442193" y="746311"/>
            <a:ext cx="1544077" cy="1544077"/>
          </a:xfrm>
          <a:prstGeom prst="ellipse">
            <a:avLst/>
          </a:prstGeom>
          <a:solidFill>
            <a:schemeClr val="accent6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cxnSp>
        <p:nvCxnSpPr>
          <p:cNvPr id="34" name="Straight Connector 33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4838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2513996"/>
            <a:ext cx="697484" cy="67252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80" hasCustomPrompt="1"/>
          </p:nvPr>
        </p:nvSpPr>
        <p:spPr>
          <a:xfrm>
            <a:off x="838200" y="1878329"/>
            <a:ext cx="3314700" cy="360362"/>
          </a:xfrm>
        </p:spPr>
        <p:txBody>
          <a:bodyPr>
            <a:normAutofit/>
          </a:bodyPr>
          <a:lstStyle>
            <a:lvl1pPr marL="0" indent="0">
              <a:buNone/>
              <a:defRPr sz="20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81" hasCustomPrompt="1"/>
          </p:nvPr>
        </p:nvSpPr>
        <p:spPr>
          <a:xfrm>
            <a:off x="838201" y="2793776"/>
            <a:ext cx="3314700" cy="108585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Curabitur</a:t>
            </a:r>
            <a:r>
              <a:rPr lang="pt-PT"/>
              <a:t> </a:t>
            </a:r>
            <a:r>
              <a:rPr lang="pt-PT" err="1"/>
              <a:t>vel</a:t>
            </a:r>
            <a:r>
              <a:rPr lang="pt-PT"/>
              <a:t> </a:t>
            </a:r>
            <a:r>
              <a:rPr lang="pt-PT" err="1"/>
              <a:t>tincidunt</a:t>
            </a:r>
            <a:r>
              <a:rPr lang="pt-PT"/>
              <a:t> odio. </a:t>
            </a:r>
            <a:r>
              <a:rPr lang="pt-PT" err="1"/>
              <a:t>Integer</a:t>
            </a:r>
            <a:r>
              <a:rPr lang="pt-PT"/>
              <a:t> </a:t>
            </a:r>
            <a:r>
              <a:rPr lang="pt-PT" err="1"/>
              <a:t>volutpat</a:t>
            </a:r>
            <a:r>
              <a:rPr lang="pt-PT"/>
              <a:t> </a:t>
            </a:r>
            <a:r>
              <a:rPr lang="pt-PT" err="1"/>
              <a:t>tempus</a:t>
            </a:r>
            <a:r>
              <a:rPr lang="pt-PT"/>
              <a:t> </a:t>
            </a:r>
            <a:r>
              <a:rPr lang="pt-PT" err="1"/>
              <a:t>nunc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</a:t>
            </a:r>
            <a:r>
              <a:rPr lang="pt-PT" err="1"/>
              <a:t>molestie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</a:t>
            </a:r>
            <a:r>
              <a:rPr lang="pt-PT" err="1"/>
              <a:t>pellentesque</a:t>
            </a:r>
            <a:r>
              <a:rPr lang="pt-PT"/>
              <a:t> eu. </a:t>
            </a:r>
            <a:r>
              <a:rPr lang="pt-PT" err="1"/>
              <a:t>Praesent</a:t>
            </a:r>
            <a:r>
              <a:rPr lang="pt-PT"/>
              <a:t> </a:t>
            </a:r>
            <a:r>
              <a:rPr lang="pt-PT" err="1"/>
              <a:t>dapibus</a:t>
            </a:r>
            <a:r>
              <a:rPr lang="pt-PT"/>
              <a:t> </a:t>
            </a:r>
            <a:r>
              <a:rPr lang="pt-PT" err="1"/>
              <a:t>enim</a:t>
            </a:r>
            <a:r>
              <a:rPr lang="pt-PT"/>
              <a:t> </a:t>
            </a:r>
            <a:r>
              <a:rPr lang="pt-PT" err="1"/>
              <a:t>turpis</a:t>
            </a:r>
            <a:r>
              <a:rPr lang="pt-PT"/>
              <a:t>. </a:t>
            </a:r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82" hasCustomPrompt="1"/>
          </p:nvPr>
        </p:nvSpPr>
        <p:spPr>
          <a:xfrm>
            <a:off x="4427803" y="3076576"/>
            <a:ext cx="3336395" cy="378142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illustration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83" hasCustomPrompt="1"/>
          </p:nvPr>
        </p:nvSpPr>
        <p:spPr>
          <a:xfrm>
            <a:off x="9277562" y="2513997"/>
            <a:ext cx="2506683" cy="269553"/>
          </a:xfrm>
        </p:spPr>
        <p:txBody>
          <a:bodyPr>
            <a:noAutofit/>
          </a:bodyPr>
          <a:lstStyle>
            <a:lvl1pPr marL="0" indent="0" algn="l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Position</a:t>
            </a:r>
            <a:endParaRPr lang="pt-PT"/>
          </a:p>
        </p:txBody>
      </p:sp>
      <p:sp>
        <p:nvSpPr>
          <p:cNvPr id="17" name="Text Placeholder 29"/>
          <p:cNvSpPr>
            <a:spLocks noGrp="1"/>
          </p:cNvSpPr>
          <p:nvPr>
            <p:ph type="body" sz="quarter" idx="84" hasCustomPrompt="1"/>
          </p:nvPr>
        </p:nvSpPr>
        <p:spPr>
          <a:xfrm>
            <a:off x="9277562" y="2244444"/>
            <a:ext cx="2506683" cy="269553"/>
          </a:xfrm>
        </p:spPr>
        <p:txBody>
          <a:bodyPr>
            <a:noAutofit/>
          </a:bodyPr>
          <a:lstStyle>
            <a:lvl1pPr marL="0" indent="0" algn="l">
              <a:buNone/>
              <a:defRPr sz="1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20" name="Picture Placeholder 12"/>
          <p:cNvSpPr>
            <a:spLocks noGrp="1" noChangeAspect="1"/>
          </p:cNvSpPr>
          <p:nvPr>
            <p:ph type="pic" sz="quarter" idx="77" hasCustomPrompt="1"/>
          </p:nvPr>
        </p:nvSpPr>
        <p:spPr>
          <a:xfrm>
            <a:off x="7891378" y="1943200"/>
            <a:ext cx="1276096" cy="1276096"/>
          </a:xfrm>
          <a:prstGeom prst="ellipse">
            <a:avLst/>
          </a:prstGeom>
          <a:solidFill>
            <a:schemeClr val="accent6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cxnSp>
        <p:nvCxnSpPr>
          <p:cNvPr id="18" name="Straight Connector 17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60708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232165" y="4778408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1232164" y="5124450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232164" y="1743076"/>
            <a:ext cx="3336395" cy="287635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illustration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4905376" y="1743075"/>
            <a:ext cx="6448424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4905376" y="2052424"/>
            <a:ext cx="6448424" cy="80507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4905376" y="3371850"/>
            <a:ext cx="6448424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4905376" y="3681199"/>
            <a:ext cx="6448424" cy="80507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4905376" y="5048250"/>
            <a:ext cx="6448424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4905376" y="5357599"/>
            <a:ext cx="6448424" cy="80507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sp>
        <p:nvSpPr>
          <p:cNvPr id="52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0437401" y="6224482"/>
            <a:ext cx="637374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519397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1232165" y="4826033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1232164" y="5172075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baseline="0">
                <a:solidFill>
                  <a:schemeClr val="accent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232164" y="1790701"/>
            <a:ext cx="3336395" cy="2876355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illustration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5322755" y="2819398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5322755" y="3128748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</a:t>
            </a:r>
          </a:p>
        </p:txBody>
      </p:sp>
      <p:sp>
        <p:nvSpPr>
          <p:cNvPr id="9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8715376" y="2819398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8715376" y="3128748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</a:t>
            </a:r>
          </a:p>
        </p:txBody>
      </p:sp>
      <p:sp>
        <p:nvSpPr>
          <p:cNvPr id="11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5322755" y="5129106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5322755" y="5438456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</a:t>
            </a:r>
          </a:p>
        </p:txBody>
      </p:sp>
      <p:sp>
        <p:nvSpPr>
          <p:cNvPr id="13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8715376" y="5129106"/>
            <a:ext cx="2638424" cy="309348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4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8715376" y="5438456"/>
            <a:ext cx="2638424" cy="7269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</a:t>
            </a:r>
          </a:p>
        </p:txBody>
      </p:sp>
      <p:sp>
        <p:nvSpPr>
          <p:cNvPr id="15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6210723" y="1785808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6" name="Text Placeholder 12"/>
          <p:cNvSpPr>
            <a:spLocks noGrp="1" noChangeAspect="1"/>
          </p:cNvSpPr>
          <p:nvPr>
            <p:ph type="body" sz="quarter" idx="88" hasCustomPrompt="1"/>
          </p:nvPr>
        </p:nvSpPr>
        <p:spPr>
          <a:xfrm>
            <a:off x="6210723" y="4124033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7" name="Text Placeholder 12"/>
          <p:cNvSpPr>
            <a:spLocks noGrp="1" noChangeAspect="1"/>
          </p:cNvSpPr>
          <p:nvPr>
            <p:ph type="body" sz="quarter" idx="89" hasCustomPrompt="1"/>
          </p:nvPr>
        </p:nvSpPr>
        <p:spPr>
          <a:xfrm>
            <a:off x="9603344" y="4124033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8" name="Text Placeholder 12"/>
          <p:cNvSpPr>
            <a:spLocks noGrp="1" noChangeAspect="1"/>
          </p:cNvSpPr>
          <p:nvPr>
            <p:ph type="body" sz="quarter" idx="90" hasCustomPrompt="1"/>
          </p:nvPr>
        </p:nvSpPr>
        <p:spPr>
          <a:xfrm>
            <a:off x="9603344" y="1794787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0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0437401" y="6224482"/>
            <a:ext cx="637374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23" name="Straight Connector 22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620560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9"/>
          <p:cNvSpPr>
            <a:spLocks noGrp="1"/>
          </p:cNvSpPr>
          <p:nvPr>
            <p:ph type="body" sz="quarter" idx="81" hasCustomPrompt="1"/>
          </p:nvPr>
        </p:nvSpPr>
        <p:spPr>
          <a:xfrm>
            <a:off x="1885951" y="1738885"/>
            <a:ext cx="2506683" cy="2377153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accent6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illustration</a:t>
            </a:r>
            <a:r>
              <a:rPr lang="pt-PT"/>
              <a:t>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6" name="Rectangle 5"/>
          <p:cNvSpPr/>
          <p:nvPr userDrawn="1"/>
        </p:nvSpPr>
        <p:spPr>
          <a:xfrm>
            <a:off x="-122532" y="4116038"/>
            <a:ext cx="12437065" cy="199925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accent5"/>
            </a:solidFill>
          </a:ln>
        </p:spPr>
        <p:txBody>
          <a:bodyPr lIns="45718" tIns="45718" rIns="45718" bIns="45718" anchor="ctr"/>
          <a:lstStyle/>
          <a:p>
            <a:pPr algn="r">
              <a:defRPr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1200"/>
          </a:p>
        </p:txBody>
      </p:sp>
      <p:sp>
        <p:nvSpPr>
          <p:cNvPr id="8" name="Text Placeholder 29"/>
          <p:cNvSpPr>
            <a:spLocks noGrp="1"/>
          </p:cNvSpPr>
          <p:nvPr>
            <p:ph type="body" sz="quarter" idx="79" hasCustomPrompt="1"/>
          </p:nvPr>
        </p:nvSpPr>
        <p:spPr>
          <a:xfrm>
            <a:off x="6161511" y="2455265"/>
            <a:ext cx="3336395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Building</a:t>
            </a:r>
            <a:r>
              <a:rPr lang="pt-PT"/>
              <a:t> </a:t>
            </a:r>
            <a:r>
              <a:rPr lang="pt-PT" err="1"/>
              <a:t>Block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9" name="Text Placeholder 29"/>
          <p:cNvSpPr>
            <a:spLocks noGrp="1"/>
          </p:cNvSpPr>
          <p:nvPr>
            <p:ph type="body" sz="quarter" idx="80" hasCustomPrompt="1"/>
          </p:nvPr>
        </p:nvSpPr>
        <p:spPr>
          <a:xfrm>
            <a:off x="6161510" y="2744157"/>
            <a:ext cx="3336395" cy="112860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baseline="0">
                <a:solidFill>
                  <a:schemeClr val="accent4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10" name="Text Placeholder 29"/>
          <p:cNvSpPr>
            <a:spLocks noGrp="1"/>
          </p:cNvSpPr>
          <p:nvPr>
            <p:ph type="body" sz="quarter" idx="82" hasCustomPrompt="1"/>
          </p:nvPr>
        </p:nvSpPr>
        <p:spPr>
          <a:xfrm>
            <a:off x="839790" y="5059252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Text</a:t>
            </a:r>
            <a:endParaRPr lang="pt-PT"/>
          </a:p>
        </p:txBody>
      </p:sp>
      <p:sp>
        <p:nvSpPr>
          <p:cNvPr id="11" name="Text Placeholder 29"/>
          <p:cNvSpPr>
            <a:spLocks noGrp="1"/>
          </p:cNvSpPr>
          <p:nvPr>
            <p:ph type="body" sz="quarter" idx="83" hasCustomPrompt="1"/>
          </p:nvPr>
        </p:nvSpPr>
        <p:spPr>
          <a:xfrm>
            <a:off x="839789" y="5348145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12" name="Text Placeholder 29"/>
          <p:cNvSpPr>
            <a:spLocks noGrp="1"/>
          </p:cNvSpPr>
          <p:nvPr>
            <p:ph type="body" sz="quarter" idx="84" hasCustomPrompt="1"/>
          </p:nvPr>
        </p:nvSpPr>
        <p:spPr>
          <a:xfrm>
            <a:off x="3506790" y="5040202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Text</a:t>
            </a:r>
            <a:endParaRPr lang="pt-PT"/>
          </a:p>
        </p:txBody>
      </p:sp>
      <p:sp>
        <p:nvSpPr>
          <p:cNvPr id="13" name="Text Placeholder 29"/>
          <p:cNvSpPr>
            <a:spLocks noGrp="1"/>
          </p:cNvSpPr>
          <p:nvPr>
            <p:ph type="body" sz="quarter" idx="85" hasCustomPrompt="1"/>
          </p:nvPr>
        </p:nvSpPr>
        <p:spPr>
          <a:xfrm>
            <a:off x="3506789" y="5329095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86" hasCustomPrompt="1"/>
          </p:nvPr>
        </p:nvSpPr>
        <p:spPr>
          <a:xfrm>
            <a:off x="6175376" y="5040202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Text</a:t>
            </a:r>
            <a:endParaRPr lang="pt-PT"/>
          </a:p>
        </p:txBody>
      </p:sp>
      <p:sp>
        <p:nvSpPr>
          <p:cNvPr id="15" name="Text Placeholder 29"/>
          <p:cNvSpPr>
            <a:spLocks noGrp="1"/>
          </p:cNvSpPr>
          <p:nvPr>
            <p:ph type="body" sz="quarter" idx="87" hasCustomPrompt="1"/>
          </p:nvPr>
        </p:nvSpPr>
        <p:spPr>
          <a:xfrm>
            <a:off x="6175375" y="5329095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16" name="Text Placeholder 29"/>
          <p:cNvSpPr>
            <a:spLocks noGrp="1"/>
          </p:cNvSpPr>
          <p:nvPr>
            <p:ph type="body" sz="quarter" idx="88" hasCustomPrompt="1"/>
          </p:nvPr>
        </p:nvSpPr>
        <p:spPr>
          <a:xfrm>
            <a:off x="8839197" y="5040202"/>
            <a:ext cx="2506683" cy="26984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 baseline="0">
                <a:solidFill>
                  <a:schemeClr val="accent5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Text</a:t>
            </a:r>
            <a:endParaRPr lang="pt-PT"/>
          </a:p>
        </p:txBody>
      </p:sp>
      <p:sp>
        <p:nvSpPr>
          <p:cNvPr id="17" name="Text Placeholder 29"/>
          <p:cNvSpPr>
            <a:spLocks noGrp="1"/>
          </p:cNvSpPr>
          <p:nvPr>
            <p:ph type="body" sz="quarter" idx="89" hasCustomPrompt="1"/>
          </p:nvPr>
        </p:nvSpPr>
        <p:spPr>
          <a:xfrm>
            <a:off x="8839196" y="5329095"/>
            <a:ext cx="2506683" cy="61959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18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1736729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19" name="Text Placeholder 12"/>
          <p:cNvSpPr>
            <a:spLocks noGrp="1" noChangeAspect="1"/>
          </p:cNvSpPr>
          <p:nvPr>
            <p:ph type="body" sz="quarter" idx="90" hasCustomPrompt="1"/>
          </p:nvPr>
        </p:nvSpPr>
        <p:spPr>
          <a:xfrm>
            <a:off x="4403729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91" hasCustomPrompt="1"/>
          </p:nvPr>
        </p:nvSpPr>
        <p:spPr>
          <a:xfrm>
            <a:off x="7066910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92" hasCustomPrompt="1"/>
          </p:nvPr>
        </p:nvSpPr>
        <p:spPr>
          <a:xfrm>
            <a:off x="9736136" y="4248823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24" name="Straight Connector 23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145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D058A-6546-48E9-B7B0-6EAA8C972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B400AE-403D-44B1-9358-0CAD8DB41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DAC76D-F403-4FC3-B71F-FD03C739A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E3ADB9-4E30-4F9A-9623-A62BB43CA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996846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B&amp;Mockups Slide 6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971551" y="1771650"/>
            <a:ext cx="4086225" cy="21145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4514850"/>
            <a:ext cx="12192000" cy="2343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5837105" y="2259657"/>
            <a:ext cx="5516695" cy="365995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5837105" y="2628900"/>
            <a:ext cx="5516695" cy="95250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1782764" y="5192859"/>
            <a:ext cx="2293937" cy="302475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44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1782764" y="5501767"/>
            <a:ext cx="2293937" cy="58470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ut. </a:t>
            </a:r>
          </a:p>
        </p:txBody>
      </p:sp>
      <p:sp>
        <p:nvSpPr>
          <p:cNvPr id="49" name="Text Placeholder 25"/>
          <p:cNvSpPr>
            <a:spLocks noGrp="1"/>
          </p:cNvSpPr>
          <p:nvPr>
            <p:ph type="body" sz="quarter" idx="46" hasCustomPrompt="1"/>
          </p:nvPr>
        </p:nvSpPr>
        <p:spPr>
          <a:xfrm>
            <a:off x="5707064" y="5192859"/>
            <a:ext cx="2293937" cy="302475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50" name="Text Placeholder 25"/>
          <p:cNvSpPr>
            <a:spLocks noGrp="1"/>
          </p:cNvSpPr>
          <p:nvPr>
            <p:ph type="body" sz="quarter" idx="47" hasCustomPrompt="1"/>
          </p:nvPr>
        </p:nvSpPr>
        <p:spPr>
          <a:xfrm>
            <a:off x="5707064" y="5501767"/>
            <a:ext cx="2293937" cy="58470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ut. </a:t>
            </a:r>
          </a:p>
        </p:txBody>
      </p:sp>
      <p:sp>
        <p:nvSpPr>
          <p:cNvPr id="51" name="Text Placeholder 25"/>
          <p:cNvSpPr>
            <a:spLocks noGrp="1"/>
          </p:cNvSpPr>
          <p:nvPr>
            <p:ph type="body" sz="quarter" idx="48" hasCustomPrompt="1"/>
          </p:nvPr>
        </p:nvSpPr>
        <p:spPr>
          <a:xfrm>
            <a:off x="9574214" y="5192859"/>
            <a:ext cx="2293937" cy="302475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52" name="Text Placeholder 25"/>
          <p:cNvSpPr>
            <a:spLocks noGrp="1"/>
          </p:cNvSpPr>
          <p:nvPr>
            <p:ph type="body" sz="quarter" idx="49" hasCustomPrompt="1"/>
          </p:nvPr>
        </p:nvSpPr>
        <p:spPr>
          <a:xfrm>
            <a:off x="9574214" y="5501767"/>
            <a:ext cx="2293937" cy="58470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ut. </a:t>
            </a:r>
          </a:p>
        </p:txBody>
      </p:sp>
      <p:sp>
        <p:nvSpPr>
          <p:cNvPr id="53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877404" y="5232062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54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4790117" y="5232062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55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8665204" y="5225712"/>
            <a:ext cx="784080" cy="78408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8201" y="1641984"/>
            <a:ext cx="4322439" cy="3176291"/>
          </a:xfrm>
          <a:prstGeom prst="rect">
            <a:avLst/>
          </a:prstGeom>
        </p:spPr>
      </p:pic>
      <p:sp>
        <p:nvSpPr>
          <p:cNvPr id="22" name="Text Placeholder 25"/>
          <p:cNvSpPr>
            <a:spLocks noGrp="1"/>
          </p:cNvSpPr>
          <p:nvPr>
            <p:ph type="body" sz="quarter" idx="76" hasCustomPrompt="1"/>
          </p:nvPr>
        </p:nvSpPr>
        <p:spPr>
          <a:xfrm>
            <a:off x="1852451" y="2536571"/>
            <a:ext cx="2293937" cy="584708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Fill</a:t>
            </a:r>
            <a:r>
              <a:rPr lang="pt-PT"/>
              <a:t> </a:t>
            </a:r>
            <a:r>
              <a:rPr lang="pt-PT" err="1"/>
              <a:t>the</a:t>
            </a:r>
            <a:r>
              <a:rPr lang="pt-PT"/>
              <a:t> </a:t>
            </a:r>
            <a:r>
              <a:rPr lang="pt-PT" err="1"/>
              <a:t>screen</a:t>
            </a:r>
            <a:endParaRPr lang="pt-PT"/>
          </a:p>
        </p:txBody>
      </p:sp>
      <p:cxnSp>
        <p:nvCxnSpPr>
          <p:cNvPr id="24" name="Straight Connector 23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749833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514850"/>
            <a:ext cx="12192000" cy="2343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2" name="Rounded Rectangle 21"/>
          <p:cNvSpPr/>
          <p:nvPr userDrawn="1"/>
        </p:nvSpPr>
        <p:spPr>
          <a:xfrm>
            <a:off x="917212" y="2010936"/>
            <a:ext cx="2186149" cy="4046965"/>
          </a:xfrm>
          <a:prstGeom prst="roundRect">
            <a:avLst>
              <a:gd name="adj" fmla="val 109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3760654" y="1897500"/>
            <a:ext cx="7593146" cy="365995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3760654" y="2269189"/>
            <a:ext cx="7593146" cy="86453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sp>
        <p:nvSpPr>
          <p:cNvPr id="27" name="Text Placeholder 12"/>
          <p:cNvSpPr>
            <a:spLocks noGrp="1" noChangeAspect="1"/>
          </p:cNvSpPr>
          <p:nvPr>
            <p:ph type="body" sz="quarter" idx="73" hasCustomPrompt="1"/>
          </p:nvPr>
        </p:nvSpPr>
        <p:spPr>
          <a:xfrm>
            <a:off x="3835498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8" name="Text Placeholder 12"/>
          <p:cNvSpPr>
            <a:spLocks noGrp="1" noChangeAspect="1"/>
          </p:cNvSpPr>
          <p:nvPr>
            <p:ph type="body" sz="quarter" idx="74" hasCustomPrompt="1"/>
          </p:nvPr>
        </p:nvSpPr>
        <p:spPr>
          <a:xfrm>
            <a:off x="5519042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9" name="Text Placeholder 12"/>
          <p:cNvSpPr>
            <a:spLocks noGrp="1" noChangeAspect="1"/>
          </p:cNvSpPr>
          <p:nvPr>
            <p:ph type="body" sz="quarter" idx="75" hasCustomPrompt="1"/>
          </p:nvPr>
        </p:nvSpPr>
        <p:spPr>
          <a:xfrm>
            <a:off x="7202586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0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8886130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1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10569673" y="3322869"/>
            <a:ext cx="712800" cy="712800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3571128" y="4194365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3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5254672" y="4194365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6938216" y="4194365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8621760" y="4194365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10305303" y="4194365"/>
            <a:ext cx="1241541" cy="274977"/>
          </a:xfrm>
        </p:spPr>
        <p:txBody>
          <a:bodyPr>
            <a:noAutofit/>
          </a:bodyPr>
          <a:lstStyle>
            <a:lvl1pPr marL="0" indent="0" algn="ctr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3881009" y="4937398"/>
            <a:ext cx="7593146" cy="86453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4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</a:p>
        </p:txBody>
      </p:sp>
      <p:pic>
        <p:nvPicPr>
          <p:cNvPr id="25" name="Picture 32" descr="Picture 32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B4876"/>
              </a:clrFrom>
              <a:clrTo>
                <a:srgbClr val="0B487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9788" y="1897499"/>
            <a:ext cx="2323376" cy="425828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1354042" y="3747144"/>
            <a:ext cx="1294867" cy="584708"/>
          </a:xfrm>
        </p:spPr>
        <p:txBody>
          <a:bodyPr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Fill</a:t>
            </a:r>
            <a:r>
              <a:rPr lang="pt-PT"/>
              <a:t> </a:t>
            </a:r>
            <a:r>
              <a:rPr lang="pt-PT" err="1"/>
              <a:t>the</a:t>
            </a:r>
            <a:r>
              <a:rPr lang="pt-PT"/>
              <a:t> </a:t>
            </a:r>
            <a:r>
              <a:rPr lang="pt-PT" err="1"/>
              <a:t>screen</a:t>
            </a:r>
            <a:endParaRPr lang="pt-PT"/>
          </a:p>
        </p:txBody>
      </p:sp>
      <p:cxnSp>
        <p:nvCxnSpPr>
          <p:cNvPr id="26" name="Straight Connector 25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18832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838201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13" name="Picture Placeholder 12"/>
          <p:cNvSpPr>
            <a:spLocks noGrp="1" noChangeAspect="1"/>
          </p:cNvSpPr>
          <p:nvPr>
            <p:ph type="pic" sz="quarter" idx="77" hasCustomPrompt="1"/>
          </p:nvPr>
        </p:nvSpPr>
        <p:spPr>
          <a:xfrm>
            <a:off x="1097728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accent6"/>
                </a:solidFill>
              </a:defRPr>
            </a:lvl1pPr>
          </a:lstStyle>
          <a:p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14" name="Picture Placeholder 12"/>
          <p:cNvSpPr>
            <a:spLocks noGrp="1" noChangeAspect="1"/>
          </p:cNvSpPr>
          <p:nvPr>
            <p:ph type="pic" sz="quarter" idx="78" hasCustomPrompt="1"/>
          </p:nvPr>
        </p:nvSpPr>
        <p:spPr>
          <a:xfrm>
            <a:off x="9206441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accent6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15" name="Picture Placeholder 12"/>
          <p:cNvSpPr>
            <a:spLocks noGrp="1" noChangeAspect="1"/>
          </p:cNvSpPr>
          <p:nvPr>
            <p:ph type="pic" sz="quarter" idx="79" hasCustomPrompt="1"/>
          </p:nvPr>
        </p:nvSpPr>
        <p:spPr>
          <a:xfrm>
            <a:off x="3800632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accent6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16" name="Picture Placeholder 12"/>
          <p:cNvSpPr>
            <a:spLocks noGrp="1" noChangeAspect="1"/>
          </p:cNvSpPr>
          <p:nvPr>
            <p:ph type="pic" sz="quarter" idx="80" hasCustomPrompt="1"/>
          </p:nvPr>
        </p:nvSpPr>
        <p:spPr>
          <a:xfrm>
            <a:off x="6503536" y="1881361"/>
            <a:ext cx="1868334" cy="1868334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accent6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/>
              <a:t>Picture </a:t>
            </a:r>
            <a:r>
              <a:rPr lang="pt-PT" err="1"/>
              <a:t>here</a:t>
            </a:r>
            <a:endParaRPr lang="pt-PT"/>
          </a:p>
        </p:txBody>
      </p:sp>
      <p:sp>
        <p:nvSpPr>
          <p:cNvPr id="17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838201" y="4199934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/>
              <a:t>Role</a:t>
            </a:r>
          </a:p>
        </p:txBody>
      </p:sp>
      <p:sp>
        <p:nvSpPr>
          <p:cNvPr id="18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3543301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19" name="Text Placeholder 25"/>
          <p:cNvSpPr>
            <a:spLocks noGrp="1"/>
          </p:cNvSpPr>
          <p:nvPr>
            <p:ph type="body" sz="quarter" idx="83" hasCustomPrompt="1"/>
          </p:nvPr>
        </p:nvSpPr>
        <p:spPr>
          <a:xfrm>
            <a:off x="3543301" y="4199934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Role</a:t>
            </a:r>
          </a:p>
        </p:txBody>
      </p:sp>
      <p:sp>
        <p:nvSpPr>
          <p:cNvPr id="20" name="Text Placeholder 25"/>
          <p:cNvSpPr>
            <a:spLocks noGrp="1"/>
          </p:cNvSpPr>
          <p:nvPr>
            <p:ph type="body" sz="quarter" idx="84" hasCustomPrompt="1"/>
          </p:nvPr>
        </p:nvSpPr>
        <p:spPr>
          <a:xfrm>
            <a:off x="6217787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21" name="Text Placeholder 25"/>
          <p:cNvSpPr>
            <a:spLocks noGrp="1"/>
          </p:cNvSpPr>
          <p:nvPr>
            <p:ph type="body" sz="quarter" idx="85" hasCustomPrompt="1"/>
          </p:nvPr>
        </p:nvSpPr>
        <p:spPr>
          <a:xfrm>
            <a:off x="6217787" y="4199934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pt-PT"/>
              <a:t>Role</a:t>
            </a:r>
          </a:p>
        </p:txBody>
      </p:sp>
      <p:sp>
        <p:nvSpPr>
          <p:cNvPr id="22" name="Text Placeholder 25"/>
          <p:cNvSpPr>
            <a:spLocks noGrp="1"/>
          </p:cNvSpPr>
          <p:nvPr>
            <p:ph type="body" sz="quarter" idx="86" hasCustomPrompt="1"/>
          </p:nvPr>
        </p:nvSpPr>
        <p:spPr>
          <a:xfrm>
            <a:off x="8918785" y="3954118"/>
            <a:ext cx="2387391" cy="227254"/>
          </a:xfrm>
        </p:spPr>
        <p:txBody>
          <a:bodyPr>
            <a:noAutofit/>
          </a:bodyPr>
          <a:lstStyle>
            <a:lvl1pPr marL="0" indent="0" algn="ctr">
              <a:buNone/>
              <a:defRPr sz="12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</p:txBody>
      </p:sp>
      <p:sp>
        <p:nvSpPr>
          <p:cNvPr id="23" name="Text Placeholder 25"/>
          <p:cNvSpPr>
            <a:spLocks noGrp="1"/>
          </p:cNvSpPr>
          <p:nvPr>
            <p:ph type="body" sz="quarter" idx="87" hasCustomPrompt="1"/>
          </p:nvPr>
        </p:nvSpPr>
        <p:spPr>
          <a:xfrm>
            <a:off x="8918785" y="4199934"/>
            <a:ext cx="2387391" cy="302475"/>
          </a:xfrm>
        </p:spPr>
        <p:txBody>
          <a:bodyPr>
            <a:noAutofit/>
          </a:bodyPr>
          <a:lstStyle>
            <a:lvl1pPr marL="0" indent="0" algn="ctr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Role</a:t>
            </a:r>
          </a:p>
        </p:txBody>
      </p:sp>
      <p:sp>
        <p:nvSpPr>
          <p:cNvPr id="24" name="Text Placeholder 25"/>
          <p:cNvSpPr>
            <a:spLocks noGrp="1"/>
          </p:cNvSpPr>
          <p:nvPr>
            <p:ph type="body" sz="quarter" idx="88" hasCustomPrompt="1"/>
          </p:nvPr>
        </p:nvSpPr>
        <p:spPr>
          <a:xfrm>
            <a:off x="838201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</a:t>
            </a:r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89" hasCustomPrompt="1"/>
          </p:nvPr>
        </p:nvSpPr>
        <p:spPr>
          <a:xfrm>
            <a:off x="3531729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90" hasCustomPrompt="1"/>
          </p:nvPr>
        </p:nvSpPr>
        <p:spPr>
          <a:xfrm>
            <a:off x="6225256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91" hasCustomPrompt="1"/>
          </p:nvPr>
        </p:nvSpPr>
        <p:spPr>
          <a:xfrm>
            <a:off x="8918784" y="4618679"/>
            <a:ext cx="2387391" cy="1086796"/>
          </a:xfrm>
        </p:spPr>
        <p:txBody>
          <a:bodyPr>
            <a:noAutofit/>
          </a:bodyPr>
          <a:lstStyle>
            <a:lvl1pPr marL="0" indent="0" algn="ctr">
              <a:buNone/>
              <a:defRPr sz="1400" b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30" name="Straight Connector 2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45874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tac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et_ready.png" descr="get_ready.png"/>
          <p:cNvPicPr>
            <a:picLocks noChangeAspect="1"/>
          </p:cNvPicPr>
          <p:nvPr userDrawn="1"/>
        </p:nvPicPr>
        <p:blipFill rotWithShape="1">
          <a:blip r:embed="rId2"/>
          <a:srcRect l="2380" t="33810" r="4707" b="10673"/>
          <a:stretch/>
        </p:blipFill>
        <p:spPr>
          <a:xfrm>
            <a:off x="-14514" y="2757714"/>
            <a:ext cx="12221028" cy="4107544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9789" y="1341439"/>
            <a:ext cx="9052785" cy="698376"/>
          </a:xfrm>
        </p:spPr>
        <p:txBody>
          <a:bodyPr>
            <a:noAutofit/>
          </a:bodyPr>
          <a:lstStyle>
            <a:lvl1pPr marL="0" indent="0" algn="l">
              <a:buNone/>
              <a:defRPr sz="50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endParaRPr lang="pt-PT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22" hasCustomPrompt="1"/>
          </p:nvPr>
        </p:nvSpPr>
        <p:spPr>
          <a:xfrm>
            <a:off x="839789" y="2256286"/>
            <a:ext cx="6869306" cy="1172715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900" b="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!</a:t>
            </a:r>
          </a:p>
          <a:p>
            <a:pPr lvl="0"/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8282568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tac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et_ready.png" descr="get_ready.png"/>
          <p:cNvPicPr>
            <a:picLocks noChangeAspect="1"/>
          </p:cNvPicPr>
          <p:nvPr userDrawn="1"/>
        </p:nvPicPr>
        <p:blipFill rotWithShape="1">
          <a:blip r:embed="rId2"/>
          <a:srcRect l="2380" t="33810" r="4707" b="10673"/>
          <a:stretch/>
        </p:blipFill>
        <p:spPr>
          <a:xfrm>
            <a:off x="-29028" y="2795133"/>
            <a:ext cx="12221028" cy="4107544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Rectangle 22"/>
          <p:cNvSpPr/>
          <p:nvPr userDrawn="1"/>
        </p:nvSpPr>
        <p:spPr>
          <a:xfrm>
            <a:off x="956170" y="4348738"/>
            <a:ext cx="1449408" cy="3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dirty="0" err="1">
              <a:latin typeface="EC Square Sans Pro" panose="020B05060400000200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11"/>
          <p:cNvSpPr txBox="1"/>
          <p:nvPr userDrawn="1"/>
        </p:nvSpPr>
        <p:spPr>
          <a:xfrm>
            <a:off x="892929" y="4078753"/>
            <a:ext cx="4407173" cy="429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88900" tIns="88900" rIns="88900" bIns="88900" anchor="ctr">
            <a:spAutoFit/>
          </a:bodyPr>
          <a:lstStyle>
            <a:lvl1pPr>
              <a:lnSpc>
                <a:spcPct val="105999"/>
              </a:lnSpc>
              <a:defRPr sz="1600" b="1">
                <a:solidFill>
                  <a:srgbClr val="183A66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1600" dirty="0"/>
              <a:t>Drop us a line:</a:t>
            </a:r>
          </a:p>
        </p:txBody>
      </p:sp>
      <p:sp>
        <p:nvSpPr>
          <p:cNvPr id="12" name="Rectangle 6"/>
          <p:cNvSpPr txBox="1"/>
          <p:nvPr userDrawn="1"/>
        </p:nvSpPr>
        <p:spPr>
          <a:xfrm>
            <a:off x="847209" y="850837"/>
            <a:ext cx="4407171" cy="429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88900" tIns="88900" rIns="88900" bIns="88900" anchor="ctr">
            <a:spAutoFit/>
          </a:bodyPr>
          <a:lstStyle>
            <a:lvl1pPr>
              <a:lnSpc>
                <a:spcPct val="105999"/>
              </a:lnSpc>
              <a:defRPr sz="1600" b="1">
                <a:solidFill>
                  <a:srgbClr val="183A66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1600" dirty="0"/>
              <a:t>Find out more about</a:t>
            </a:r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955748" y="1795016"/>
            <a:ext cx="4692332" cy="31374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   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955748" y="3070145"/>
            <a:ext cx="1392852" cy="3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2800" dirty="0" err="1">
              <a:latin typeface="EC Square Sans Pro" panose="020B0506040000020004" pitchFamily="34" charset="0"/>
            </a:endParaRPr>
          </a:p>
        </p:txBody>
      </p:sp>
      <p:sp>
        <p:nvSpPr>
          <p:cNvPr id="24" name="Picture Placeholder 12"/>
          <p:cNvSpPr>
            <a:spLocks noGrp="1" noChangeAspect="1"/>
          </p:cNvSpPr>
          <p:nvPr>
            <p:ph type="pic" sz="quarter" idx="77" hasCustomPrompt="1"/>
          </p:nvPr>
        </p:nvSpPr>
        <p:spPr>
          <a:xfrm>
            <a:off x="956170" y="4684377"/>
            <a:ext cx="1160088" cy="1160088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pt-PT" dirty="0"/>
              <a:t>Picture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78" hasCustomPrompt="1"/>
          </p:nvPr>
        </p:nvSpPr>
        <p:spPr>
          <a:xfrm>
            <a:off x="892929" y="3149815"/>
            <a:ext cx="5043487" cy="309434"/>
          </a:xfrm>
        </p:spPr>
        <p:txBody>
          <a:bodyPr>
            <a:noAutofit/>
          </a:bodyPr>
          <a:lstStyle>
            <a:lvl1pPr marL="0" indent="0">
              <a:buNone/>
              <a:defRPr sz="1600" u="sng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pt-PT" dirty="0" err="1"/>
              <a:t>Add</a:t>
            </a:r>
            <a:r>
              <a:rPr lang="pt-PT" dirty="0"/>
              <a:t> a link </a:t>
            </a:r>
            <a:r>
              <a:rPr lang="pt-PT" dirty="0" err="1"/>
              <a:t>here</a:t>
            </a:r>
            <a:endParaRPr lang="pt-PT" dirty="0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79" hasCustomPrompt="1"/>
          </p:nvPr>
        </p:nvSpPr>
        <p:spPr>
          <a:xfrm>
            <a:off x="2340628" y="4682617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1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Surname</a:t>
            </a:r>
            <a:endParaRPr lang="pt-PT" dirty="0"/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80" hasCustomPrompt="1"/>
          </p:nvPr>
        </p:nvSpPr>
        <p:spPr>
          <a:xfrm>
            <a:off x="2340628" y="4917379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0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Position</a:t>
            </a:r>
            <a:endParaRPr lang="pt-PT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81" hasCustomPrompt="1"/>
          </p:nvPr>
        </p:nvSpPr>
        <p:spPr>
          <a:xfrm>
            <a:off x="2340628" y="5326235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0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/>
              <a:t>E-mail </a:t>
            </a:r>
            <a:r>
              <a:rPr lang="pt-PT" dirty="0" err="1"/>
              <a:t>adress</a:t>
            </a:r>
            <a:endParaRPr lang="pt-PT" dirty="0"/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82" hasCustomPrompt="1"/>
          </p:nvPr>
        </p:nvSpPr>
        <p:spPr>
          <a:xfrm>
            <a:off x="2340628" y="5580338"/>
            <a:ext cx="3755372" cy="232484"/>
          </a:xfrm>
        </p:spPr>
        <p:txBody>
          <a:bodyPr>
            <a:noAutofit/>
          </a:bodyPr>
          <a:lstStyle>
            <a:lvl1pPr marL="0" indent="0">
              <a:buNone/>
              <a:defRPr sz="1600" b="0" u="none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Phone</a:t>
            </a:r>
            <a:r>
              <a:rPr lang="pt-PT" dirty="0"/>
              <a:t> </a:t>
            </a:r>
            <a:r>
              <a:rPr lang="pt-PT" dirty="0" err="1"/>
              <a:t>number</a:t>
            </a:r>
            <a:endParaRPr lang="pt-PT" dirty="0"/>
          </a:p>
        </p:txBody>
      </p:sp>
      <p:sp>
        <p:nvSpPr>
          <p:cNvPr id="17" name="Rectangle 8"/>
          <p:cNvSpPr txBox="1"/>
          <p:nvPr userDrawn="1"/>
        </p:nvSpPr>
        <p:spPr>
          <a:xfrm>
            <a:off x="847209" y="2798853"/>
            <a:ext cx="4042801" cy="429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88900" tIns="88900" rIns="88900" bIns="88900" anchor="ctr">
            <a:spAutoFit/>
          </a:bodyPr>
          <a:lstStyle>
            <a:lvl1pPr>
              <a:lnSpc>
                <a:spcPct val="105999"/>
              </a:lnSpc>
              <a:defRPr sz="1600" b="1">
                <a:solidFill>
                  <a:srgbClr val="183A66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lang="pt-PT" sz="1600" dirty="0" err="1"/>
              <a:t>Click</a:t>
            </a:r>
            <a:r>
              <a:rPr lang="pt-PT" sz="1600" baseline="0" dirty="0"/>
              <a:t> </a:t>
            </a:r>
            <a:r>
              <a:rPr lang="pt-PT" sz="1600" baseline="0" dirty="0" err="1"/>
              <a:t>the</a:t>
            </a:r>
            <a:r>
              <a:rPr lang="pt-PT" sz="1600" baseline="0" dirty="0"/>
              <a:t> link:</a:t>
            </a:r>
            <a:endParaRPr sz="1600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787855" y="1400560"/>
            <a:ext cx="5043487" cy="501867"/>
          </a:xfrm>
        </p:spPr>
        <p:txBody>
          <a:bodyPr>
            <a:noAutofit/>
          </a:bodyPr>
          <a:lstStyle>
            <a:lvl1pPr marL="0" indent="0">
              <a:buNone/>
              <a:defRPr sz="36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topic’s</a:t>
            </a:r>
            <a:r>
              <a:rPr lang="pt-PT" dirty="0"/>
              <a:t> </a:t>
            </a:r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here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43813150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complete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09FB29-973C-4AA1-9555-FEF96B3EBC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76509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 2-dar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noProof="0"/>
              <a:t>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11213811" y="6165383"/>
            <a:ext cx="701038" cy="486183"/>
          </a:xfrm>
          <a:blipFill>
            <a:blip r:embed="rId2"/>
            <a:stretch>
              <a:fillRect/>
            </a:stretch>
          </a:blipFill>
        </p:spPr>
        <p:txBody>
          <a:bodyPr lIns="0" tIns="0" rIns="0" bIns="0"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/>
              <a:t> 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17207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4BBB8-AA21-40CB-9423-C67EA4FF9612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FFE66-6BD0-4E18-8AE2-0C24F4660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014751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11275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5971F9-096F-4A63-8A2B-07FC3D265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CB1286-5E00-4BE0-8750-1DA88D2FF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F6A47-EE55-4B86-B7B5-3172F917C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52121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64545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119189" y="3607143"/>
            <a:ext cx="4692321" cy="602194"/>
          </a:xfrm>
        </p:spPr>
        <p:txBody>
          <a:bodyPr wrap="square" lIns="0" tIns="0" rIns="0" bIns="0" anchor="t">
            <a:noAutofit/>
          </a:bodyPr>
          <a:lstStyle>
            <a:lvl1pPr marL="0" indent="0">
              <a:buNone/>
              <a:defRPr sz="54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r>
              <a:rPr lang="pt-PT"/>
              <a:t> 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140968" y="4453502"/>
            <a:ext cx="4670541" cy="235449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.</a:t>
            </a:r>
          </a:p>
          <a:p>
            <a:endParaRPr lang="pt-PT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551035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119189" y="3607143"/>
            <a:ext cx="4692321" cy="602194"/>
          </a:xfrm>
        </p:spPr>
        <p:txBody>
          <a:bodyPr wrap="square" lIns="0" tIns="0" rIns="0" bIns="0" anchor="t">
            <a:noAutofit/>
          </a:bodyPr>
          <a:lstStyle>
            <a:lvl1pPr marL="0" indent="0">
              <a:buNone/>
              <a:defRPr sz="5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r>
              <a:rPr lang="pt-PT"/>
              <a:t>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140968" y="4453502"/>
            <a:ext cx="4670541" cy="235449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.</a:t>
            </a:r>
          </a:p>
          <a:p>
            <a:endParaRPr lang="pt-PT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31038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noProof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119189" y="3607143"/>
            <a:ext cx="4692321" cy="602194"/>
          </a:xfrm>
        </p:spPr>
        <p:txBody>
          <a:bodyPr wrap="square" lIns="0" tIns="0" rIns="0" bIns="0" anchor="t">
            <a:noAutofit/>
          </a:bodyPr>
          <a:lstStyle>
            <a:lvl1pPr marL="0" indent="0">
              <a:buNone/>
              <a:defRPr sz="54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r>
              <a:rPr lang="pt-PT"/>
              <a:t> 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140968" y="4453502"/>
            <a:ext cx="4670541" cy="235449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.</a:t>
            </a:r>
          </a:p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6920178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pt-PT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939634" y="2900698"/>
            <a:ext cx="8312733" cy="452437"/>
          </a:xfrm>
        </p:spPr>
        <p:txBody>
          <a:bodyPr wrap="square" lIns="0" tIns="0" rIns="0" bIns="0">
            <a:noAutofit/>
          </a:bodyPr>
          <a:lstStyle>
            <a:lvl1pPr marL="0" indent="0" algn="ctr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r>
              <a:rPr lang="pt-PT"/>
              <a:t> 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7" hasCustomPrompt="1"/>
          </p:nvPr>
        </p:nvSpPr>
        <p:spPr>
          <a:xfrm flipV="1">
            <a:off x="1939624" y="3700769"/>
            <a:ext cx="8312752" cy="9136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1939634" y="4013535"/>
            <a:ext cx="8312733" cy="452437"/>
          </a:xfrm>
        </p:spPr>
        <p:txBody>
          <a:bodyPr wrap="square" lIns="0" tIns="0" rIns="0" bIns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.</a:t>
            </a:r>
          </a:p>
          <a:p>
            <a:pPr lv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9889153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183262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1219139" y="1877131"/>
            <a:ext cx="491337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2229944"/>
            <a:ext cx="5257800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39788" y="2715360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1219139" y="2759865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39789" y="3112678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39788" y="355671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1219139" y="3601221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839789" y="3963961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63536" y="443765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1242887" y="4482161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839789" y="4825411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9" hasCustomPrompt="1"/>
          </p:nvPr>
        </p:nvSpPr>
        <p:spPr>
          <a:xfrm>
            <a:off x="851344" y="5308669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30" hasCustomPrompt="1"/>
          </p:nvPr>
        </p:nvSpPr>
        <p:spPr>
          <a:xfrm>
            <a:off x="1230695" y="5353174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31" hasCustomPrompt="1"/>
          </p:nvPr>
        </p:nvSpPr>
        <p:spPr>
          <a:xfrm>
            <a:off x="863537" y="5716385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6" name="Title 2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85800" y="-16852"/>
            <a:ext cx="0" cy="1069365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12261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ata 10"/>
          <p:cNvSpPr/>
          <p:nvPr userDrawn="1"/>
        </p:nvSpPr>
        <p:spPr>
          <a:xfrm>
            <a:off x="4478833" y="0"/>
            <a:ext cx="7941277" cy="6858000"/>
          </a:xfrm>
          <a:prstGeom prst="flowChartInputOutpu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4695570" y="1"/>
            <a:ext cx="7941277" cy="6858001"/>
          </a:xfrm>
          <a:prstGeom prst="flowChartInputOutput">
            <a:avLst/>
          </a:prstGeo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43467" y="1824617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1222817" y="1869122"/>
            <a:ext cx="491337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878392" y="2229944"/>
            <a:ext cx="5257800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43467" y="2695630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1222818" y="2740135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43468" y="3100957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43467" y="3566643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1222818" y="3611148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843468" y="3963961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843467" y="4437656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1222818" y="4482161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843468" y="4834974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29" hasCustomPrompt="1"/>
          </p:nvPr>
        </p:nvSpPr>
        <p:spPr>
          <a:xfrm>
            <a:off x="843467" y="5308669"/>
            <a:ext cx="367158" cy="329104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36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30" hasCustomPrompt="1"/>
          </p:nvPr>
        </p:nvSpPr>
        <p:spPr>
          <a:xfrm>
            <a:off x="1222818" y="5353174"/>
            <a:ext cx="2206751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31" hasCustomPrompt="1"/>
          </p:nvPr>
        </p:nvSpPr>
        <p:spPr>
          <a:xfrm>
            <a:off x="843468" y="5705987"/>
            <a:ext cx="5292725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32" name="Title 3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685800" y="-4152"/>
            <a:ext cx="0" cy="1056665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59293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9" name="Picture 1" descr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062572" y="-1398588"/>
            <a:ext cx="9697075" cy="7543801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40427" y="1808163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10913424" y="1808163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6440427" y="2376199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10913424" y="2376199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6440427" y="2944235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10913424" y="2944235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6440427" y="3512271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10913424" y="3512271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6440427" y="4080307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39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10913424" y="4080307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40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6440427" y="4648343"/>
            <a:ext cx="4472997" cy="329104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Title</a:t>
            </a:r>
            <a:endParaRPr lang="pt-PT"/>
          </a:p>
        </p:txBody>
      </p:sp>
      <p:sp>
        <p:nvSpPr>
          <p:cNvPr id="41" name="Text Placeholder 6"/>
          <p:cNvSpPr>
            <a:spLocks noGrp="1"/>
          </p:cNvSpPr>
          <p:nvPr>
            <p:ph type="body" sz="quarter" idx="29" hasCustomPrompt="1"/>
          </p:nvPr>
        </p:nvSpPr>
        <p:spPr>
          <a:xfrm>
            <a:off x="10913424" y="4648343"/>
            <a:ext cx="440377" cy="329104"/>
          </a:xfrm>
        </p:spPr>
        <p:txBody>
          <a:bodyPr lIns="0" tIns="0" rIns="0" bIns="0" anchor="b">
            <a:normAutofit/>
          </a:bodyPr>
          <a:lstStyle>
            <a:lvl1pPr marL="0" indent="0" algn="r">
              <a:buNone/>
              <a:defRPr sz="17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6440426" y="2137267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 userDrawn="1"/>
        </p:nvCxnSpPr>
        <p:spPr>
          <a:xfrm>
            <a:off x="6440426" y="2714908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 userDrawn="1"/>
        </p:nvCxnSpPr>
        <p:spPr>
          <a:xfrm>
            <a:off x="6440426" y="3273339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 userDrawn="1"/>
        </p:nvCxnSpPr>
        <p:spPr>
          <a:xfrm>
            <a:off x="6440426" y="3858896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>
          <a:xfrm>
            <a:off x="6440426" y="4409411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 userDrawn="1"/>
        </p:nvCxnSpPr>
        <p:spPr>
          <a:xfrm>
            <a:off x="6440426" y="4977447"/>
            <a:ext cx="4913374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11535934" y="1"/>
            <a:ext cx="0" cy="1052513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13897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&amp;Sub/chapter Slid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0" y="1"/>
            <a:ext cx="12192000" cy="3429000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16399" y="2150883"/>
            <a:ext cx="1359200" cy="67252"/>
          </a:xfrm>
          <a:solidFill>
            <a:schemeClr val="bg1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8" hasCustomPrompt="1"/>
          </p:nvPr>
        </p:nvSpPr>
        <p:spPr>
          <a:xfrm>
            <a:off x="5370513" y="2218135"/>
            <a:ext cx="1450975" cy="970868"/>
          </a:xfrm>
        </p:spPr>
        <p:txBody>
          <a:bodyPr>
            <a:noAutofit/>
          </a:bodyPr>
          <a:lstStyle>
            <a:lvl1pPr marL="0" indent="0" algn="ctr">
              <a:buNone/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##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2062349" y="3650502"/>
            <a:ext cx="8067301" cy="602832"/>
          </a:xfrm>
        </p:spPr>
        <p:txBody>
          <a:bodyPr>
            <a:noAutofit/>
          </a:bodyPr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Chapter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062349" y="4335842"/>
            <a:ext cx="8067301" cy="309348"/>
          </a:xfrm>
        </p:spPr>
        <p:txBody>
          <a:bodyPr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-85690" y="3432305"/>
            <a:ext cx="12363381" cy="6456"/>
          </a:xfrm>
          <a:solidFill>
            <a:schemeClr val="bg1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62187438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&amp;Sub/chapter Slid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0" y="1"/>
            <a:ext cx="12192000" cy="3429000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2062349" y="3650502"/>
            <a:ext cx="8067301" cy="602832"/>
          </a:xfrm>
        </p:spPr>
        <p:txBody>
          <a:bodyPr>
            <a:noAutofit/>
          </a:bodyPr>
          <a:lstStyle>
            <a:lvl1pPr marL="0" indent="0" algn="ctr"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Chapter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062349" y="4335842"/>
            <a:ext cx="8067301" cy="309348"/>
          </a:xfrm>
        </p:spPr>
        <p:txBody>
          <a:bodyPr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-85690" y="3432305"/>
            <a:ext cx="12363381" cy="6456"/>
          </a:xfrm>
          <a:solidFill>
            <a:schemeClr val="bg1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397709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E768E-6D85-4255-B028-D49772E04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312BC-DF89-4447-B3A4-3353EAB83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A4AF7-562D-48F2-AAAF-3A93A2373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9088F6-F1A6-4E85-A261-0E406C836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72C4F6-8B6F-48B6-A387-407D9992E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269B4-9847-4966-9D1E-EB48B0900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04889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&amp;Sub/chapt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2161641"/>
            <a:ext cx="1450975" cy="67252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 algn="l">
              <a:buNone/>
              <a:defRPr sz="4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5" name="Text Placeholder 25"/>
          <p:cNvSpPr>
            <a:spLocks noGrp="1"/>
          </p:cNvSpPr>
          <p:nvPr>
            <p:ph type="body" sz="quarter" idx="18" hasCustomPrompt="1"/>
          </p:nvPr>
        </p:nvSpPr>
        <p:spPr>
          <a:xfrm>
            <a:off x="838201" y="2228893"/>
            <a:ext cx="1450975" cy="970868"/>
          </a:xfrm>
        </p:spPr>
        <p:txBody>
          <a:bodyPr>
            <a:noAutofit/>
          </a:bodyPr>
          <a:lstStyle>
            <a:lvl1pPr marL="0" indent="0" algn="l">
              <a:buNone/>
              <a:defRPr sz="80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##</a:t>
            </a: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838201" y="3661260"/>
            <a:ext cx="3583193" cy="60283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44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 err="1"/>
              <a:t>Chapter</a:t>
            </a:r>
            <a:r>
              <a:rPr lang="pt-PT"/>
              <a:t> </a:t>
            </a:r>
            <a:r>
              <a:rPr lang="pt-PT" err="1"/>
              <a:t>name</a:t>
            </a:r>
            <a:r>
              <a:rPr lang="pt-PT"/>
              <a:t> </a:t>
            </a:r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1" y="4346600"/>
            <a:ext cx="3583193" cy="309348"/>
          </a:xfrm>
        </p:spPr>
        <p:txBody>
          <a:bodyPr>
            <a:noAutofit/>
          </a:bodyPr>
          <a:lstStyle>
            <a:lvl1pPr marL="0" indent="0" algn="l">
              <a:buNone/>
              <a:defRPr sz="20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A </a:t>
            </a:r>
            <a:r>
              <a:rPr lang="pt-PT" err="1"/>
              <a:t>brief</a:t>
            </a:r>
            <a:r>
              <a:rPr lang="pt-PT"/>
              <a:t> </a:t>
            </a:r>
            <a:r>
              <a:rPr lang="pt-PT" err="1"/>
              <a:t>description</a:t>
            </a:r>
            <a:endParaRPr lang="pt-PT"/>
          </a:p>
        </p:txBody>
      </p:sp>
      <p:sp>
        <p:nvSpPr>
          <p:cNvPr id="8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4250723" y="1"/>
            <a:ext cx="7941277" cy="6858001"/>
          </a:xfrm>
          <a:prstGeom prst="flowChartInputOutput">
            <a:avLst/>
          </a:prstGeo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2670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35"/>
          <p:cNvGrpSpPr/>
          <p:nvPr userDrawn="1"/>
        </p:nvGrpSpPr>
        <p:grpSpPr>
          <a:xfrm>
            <a:off x="-3" y="4106411"/>
            <a:ext cx="12192006" cy="2751594"/>
            <a:chOff x="-1" y="-1"/>
            <a:chExt cx="12192005" cy="2751592"/>
          </a:xfrm>
        </p:grpSpPr>
        <p:sp>
          <p:nvSpPr>
            <p:cNvPr id="44" name="Freeform 9"/>
            <p:cNvSpPr/>
            <p:nvPr/>
          </p:nvSpPr>
          <p:spPr>
            <a:xfrm>
              <a:off x="-2" y="-2"/>
              <a:ext cx="12192007" cy="117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5" y="15953"/>
                  </a:moveTo>
                  <a:lnTo>
                    <a:pt x="21485" y="12023"/>
                  </a:lnTo>
                  <a:lnTo>
                    <a:pt x="21254" y="12925"/>
                  </a:lnTo>
                  <a:lnTo>
                    <a:pt x="21024" y="12925"/>
                  </a:lnTo>
                  <a:lnTo>
                    <a:pt x="21024" y="15225"/>
                  </a:lnTo>
                  <a:lnTo>
                    <a:pt x="20925" y="15225"/>
                  </a:lnTo>
                  <a:lnTo>
                    <a:pt x="20925" y="11208"/>
                  </a:lnTo>
                  <a:lnTo>
                    <a:pt x="20723" y="11208"/>
                  </a:lnTo>
                  <a:lnTo>
                    <a:pt x="20723" y="13711"/>
                  </a:lnTo>
                  <a:lnTo>
                    <a:pt x="20647" y="13711"/>
                  </a:lnTo>
                  <a:lnTo>
                    <a:pt x="20647" y="14934"/>
                  </a:lnTo>
                  <a:lnTo>
                    <a:pt x="20551" y="14934"/>
                  </a:lnTo>
                  <a:lnTo>
                    <a:pt x="20551" y="17845"/>
                  </a:lnTo>
                  <a:lnTo>
                    <a:pt x="20425" y="17845"/>
                  </a:lnTo>
                  <a:lnTo>
                    <a:pt x="20425" y="12023"/>
                  </a:lnTo>
                  <a:lnTo>
                    <a:pt x="20369" y="11702"/>
                  </a:lnTo>
                  <a:lnTo>
                    <a:pt x="20369" y="10392"/>
                  </a:lnTo>
                  <a:lnTo>
                    <a:pt x="20281" y="9985"/>
                  </a:lnTo>
                  <a:lnTo>
                    <a:pt x="20273" y="7889"/>
                  </a:lnTo>
                  <a:lnTo>
                    <a:pt x="20273" y="9985"/>
                  </a:lnTo>
                  <a:lnTo>
                    <a:pt x="20186" y="10392"/>
                  </a:lnTo>
                  <a:lnTo>
                    <a:pt x="20186" y="11702"/>
                  </a:lnTo>
                  <a:lnTo>
                    <a:pt x="20138" y="12110"/>
                  </a:lnTo>
                  <a:lnTo>
                    <a:pt x="20138" y="16651"/>
                  </a:lnTo>
                  <a:lnTo>
                    <a:pt x="19992" y="16651"/>
                  </a:lnTo>
                  <a:lnTo>
                    <a:pt x="19992" y="17466"/>
                  </a:lnTo>
                  <a:lnTo>
                    <a:pt x="19877" y="17466"/>
                  </a:lnTo>
                  <a:lnTo>
                    <a:pt x="19877" y="18660"/>
                  </a:lnTo>
                  <a:lnTo>
                    <a:pt x="19840" y="18660"/>
                  </a:lnTo>
                  <a:lnTo>
                    <a:pt x="19840" y="14643"/>
                  </a:lnTo>
                  <a:lnTo>
                    <a:pt x="19646" y="14643"/>
                  </a:lnTo>
                  <a:lnTo>
                    <a:pt x="19646" y="15836"/>
                  </a:lnTo>
                  <a:lnTo>
                    <a:pt x="19590" y="15836"/>
                  </a:lnTo>
                  <a:lnTo>
                    <a:pt x="19590" y="12721"/>
                  </a:lnTo>
                  <a:lnTo>
                    <a:pt x="19550" y="12721"/>
                  </a:lnTo>
                  <a:lnTo>
                    <a:pt x="19550" y="10596"/>
                  </a:lnTo>
                  <a:lnTo>
                    <a:pt x="19542" y="10596"/>
                  </a:lnTo>
                  <a:lnTo>
                    <a:pt x="19542" y="9985"/>
                  </a:lnTo>
                  <a:lnTo>
                    <a:pt x="19491" y="9985"/>
                  </a:lnTo>
                  <a:lnTo>
                    <a:pt x="19407" y="7889"/>
                  </a:lnTo>
                  <a:lnTo>
                    <a:pt x="19396" y="4134"/>
                  </a:lnTo>
                  <a:lnTo>
                    <a:pt x="19387" y="7889"/>
                  </a:lnTo>
                  <a:lnTo>
                    <a:pt x="19292" y="9898"/>
                  </a:lnTo>
                  <a:lnTo>
                    <a:pt x="19241" y="9898"/>
                  </a:lnTo>
                  <a:lnTo>
                    <a:pt x="19241" y="10509"/>
                  </a:lnTo>
                  <a:lnTo>
                    <a:pt x="19233" y="10596"/>
                  </a:lnTo>
                  <a:lnTo>
                    <a:pt x="19233" y="12721"/>
                  </a:lnTo>
                  <a:lnTo>
                    <a:pt x="19185" y="12721"/>
                  </a:lnTo>
                  <a:lnTo>
                    <a:pt x="19185" y="12925"/>
                  </a:lnTo>
                  <a:lnTo>
                    <a:pt x="19089" y="12605"/>
                  </a:lnTo>
                  <a:lnTo>
                    <a:pt x="19089" y="17059"/>
                  </a:lnTo>
                  <a:lnTo>
                    <a:pt x="19070" y="17059"/>
                  </a:lnTo>
                  <a:lnTo>
                    <a:pt x="19070" y="17466"/>
                  </a:lnTo>
                  <a:lnTo>
                    <a:pt x="19002" y="17466"/>
                  </a:lnTo>
                  <a:lnTo>
                    <a:pt x="19002" y="15137"/>
                  </a:lnTo>
                  <a:lnTo>
                    <a:pt x="18800" y="15137"/>
                  </a:lnTo>
                  <a:lnTo>
                    <a:pt x="18800" y="18049"/>
                  </a:lnTo>
                  <a:lnTo>
                    <a:pt x="18665" y="18049"/>
                  </a:lnTo>
                  <a:lnTo>
                    <a:pt x="18665" y="12809"/>
                  </a:lnTo>
                  <a:lnTo>
                    <a:pt x="18462" y="12809"/>
                  </a:lnTo>
                  <a:lnTo>
                    <a:pt x="18462" y="18369"/>
                  </a:lnTo>
                  <a:lnTo>
                    <a:pt x="18291" y="18369"/>
                  </a:lnTo>
                  <a:lnTo>
                    <a:pt x="18291" y="18049"/>
                  </a:lnTo>
                  <a:lnTo>
                    <a:pt x="18193" y="18049"/>
                  </a:lnTo>
                  <a:lnTo>
                    <a:pt x="18193" y="17350"/>
                  </a:lnTo>
                  <a:lnTo>
                    <a:pt x="18108" y="17350"/>
                  </a:lnTo>
                  <a:lnTo>
                    <a:pt x="18108" y="15429"/>
                  </a:lnTo>
                  <a:lnTo>
                    <a:pt x="18077" y="15429"/>
                  </a:lnTo>
                  <a:lnTo>
                    <a:pt x="18077" y="15341"/>
                  </a:lnTo>
                  <a:lnTo>
                    <a:pt x="17875" y="15341"/>
                  </a:lnTo>
                  <a:lnTo>
                    <a:pt x="17875" y="17554"/>
                  </a:lnTo>
                  <a:lnTo>
                    <a:pt x="17827" y="17554"/>
                  </a:lnTo>
                  <a:lnTo>
                    <a:pt x="17827" y="5065"/>
                  </a:lnTo>
                  <a:lnTo>
                    <a:pt x="17493" y="5065"/>
                  </a:lnTo>
                  <a:lnTo>
                    <a:pt x="17493" y="18456"/>
                  </a:lnTo>
                  <a:lnTo>
                    <a:pt x="17374" y="18456"/>
                  </a:lnTo>
                  <a:lnTo>
                    <a:pt x="17374" y="5065"/>
                  </a:lnTo>
                  <a:lnTo>
                    <a:pt x="17009" y="5065"/>
                  </a:lnTo>
                  <a:lnTo>
                    <a:pt x="17009" y="13129"/>
                  </a:lnTo>
                  <a:lnTo>
                    <a:pt x="16933" y="13129"/>
                  </a:lnTo>
                  <a:lnTo>
                    <a:pt x="16933" y="17350"/>
                  </a:lnTo>
                  <a:lnTo>
                    <a:pt x="16790" y="16535"/>
                  </a:lnTo>
                  <a:lnTo>
                    <a:pt x="16790" y="12809"/>
                  </a:lnTo>
                  <a:lnTo>
                    <a:pt x="16674" y="11702"/>
                  </a:lnTo>
                  <a:lnTo>
                    <a:pt x="16559" y="12809"/>
                  </a:lnTo>
                  <a:lnTo>
                    <a:pt x="16548" y="15021"/>
                  </a:lnTo>
                  <a:lnTo>
                    <a:pt x="16528" y="15021"/>
                  </a:lnTo>
                  <a:lnTo>
                    <a:pt x="16528" y="15545"/>
                  </a:lnTo>
                  <a:lnTo>
                    <a:pt x="16520" y="15545"/>
                  </a:lnTo>
                  <a:lnTo>
                    <a:pt x="16520" y="14119"/>
                  </a:lnTo>
                  <a:lnTo>
                    <a:pt x="16258" y="14119"/>
                  </a:lnTo>
                  <a:lnTo>
                    <a:pt x="16258" y="16535"/>
                  </a:lnTo>
                  <a:lnTo>
                    <a:pt x="16143" y="16535"/>
                  </a:lnTo>
                  <a:lnTo>
                    <a:pt x="16143" y="16942"/>
                  </a:lnTo>
                  <a:lnTo>
                    <a:pt x="16087" y="16942"/>
                  </a:lnTo>
                  <a:lnTo>
                    <a:pt x="16087" y="16535"/>
                  </a:lnTo>
                  <a:lnTo>
                    <a:pt x="16028" y="16535"/>
                  </a:lnTo>
                  <a:lnTo>
                    <a:pt x="16028" y="15225"/>
                  </a:lnTo>
                  <a:lnTo>
                    <a:pt x="15856" y="14643"/>
                  </a:lnTo>
                  <a:lnTo>
                    <a:pt x="15856" y="14322"/>
                  </a:lnTo>
                  <a:lnTo>
                    <a:pt x="15741" y="14322"/>
                  </a:lnTo>
                  <a:lnTo>
                    <a:pt x="15741" y="13915"/>
                  </a:lnTo>
                  <a:lnTo>
                    <a:pt x="15682" y="13915"/>
                  </a:lnTo>
                  <a:lnTo>
                    <a:pt x="15682" y="13624"/>
                  </a:lnTo>
                  <a:lnTo>
                    <a:pt x="15662" y="13507"/>
                  </a:lnTo>
                  <a:lnTo>
                    <a:pt x="15626" y="9490"/>
                  </a:lnTo>
                  <a:lnTo>
                    <a:pt x="15595" y="13624"/>
                  </a:lnTo>
                  <a:lnTo>
                    <a:pt x="15575" y="13624"/>
                  </a:lnTo>
                  <a:lnTo>
                    <a:pt x="15575" y="14439"/>
                  </a:lnTo>
                  <a:lnTo>
                    <a:pt x="15567" y="14439"/>
                  </a:lnTo>
                  <a:lnTo>
                    <a:pt x="15567" y="14643"/>
                  </a:lnTo>
                  <a:lnTo>
                    <a:pt x="15539" y="14643"/>
                  </a:lnTo>
                  <a:lnTo>
                    <a:pt x="15527" y="14730"/>
                  </a:lnTo>
                  <a:lnTo>
                    <a:pt x="15519" y="14730"/>
                  </a:lnTo>
                  <a:lnTo>
                    <a:pt x="15519" y="13915"/>
                  </a:lnTo>
                  <a:lnTo>
                    <a:pt x="15511" y="13915"/>
                  </a:lnTo>
                  <a:lnTo>
                    <a:pt x="15511" y="13420"/>
                  </a:lnTo>
                  <a:lnTo>
                    <a:pt x="15491" y="13420"/>
                  </a:lnTo>
                  <a:lnTo>
                    <a:pt x="15443" y="11906"/>
                  </a:lnTo>
                  <a:lnTo>
                    <a:pt x="15412" y="10392"/>
                  </a:lnTo>
                  <a:lnTo>
                    <a:pt x="15392" y="11906"/>
                  </a:lnTo>
                  <a:lnTo>
                    <a:pt x="15345" y="13333"/>
                  </a:lnTo>
                  <a:lnTo>
                    <a:pt x="15336" y="13333"/>
                  </a:lnTo>
                  <a:lnTo>
                    <a:pt x="15336" y="14322"/>
                  </a:lnTo>
                  <a:lnTo>
                    <a:pt x="15325" y="14322"/>
                  </a:lnTo>
                  <a:lnTo>
                    <a:pt x="15325" y="14817"/>
                  </a:lnTo>
                  <a:lnTo>
                    <a:pt x="15308" y="14817"/>
                  </a:lnTo>
                  <a:lnTo>
                    <a:pt x="15308" y="13711"/>
                  </a:lnTo>
                  <a:lnTo>
                    <a:pt x="15173" y="13711"/>
                  </a:lnTo>
                  <a:lnTo>
                    <a:pt x="15173" y="16855"/>
                  </a:lnTo>
                  <a:lnTo>
                    <a:pt x="15106" y="16855"/>
                  </a:lnTo>
                  <a:lnTo>
                    <a:pt x="15106" y="13012"/>
                  </a:lnTo>
                  <a:lnTo>
                    <a:pt x="14709" y="12925"/>
                  </a:lnTo>
                  <a:lnTo>
                    <a:pt x="14709" y="15953"/>
                  </a:lnTo>
                  <a:lnTo>
                    <a:pt x="14692" y="15953"/>
                  </a:lnTo>
                  <a:lnTo>
                    <a:pt x="14692" y="15632"/>
                  </a:lnTo>
                  <a:lnTo>
                    <a:pt x="14653" y="15632"/>
                  </a:lnTo>
                  <a:lnTo>
                    <a:pt x="14653" y="15137"/>
                  </a:lnTo>
                  <a:lnTo>
                    <a:pt x="14645" y="15137"/>
                  </a:lnTo>
                  <a:lnTo>
                    <a:pt x="14645" y="14031"/>
                  </a:lnTo>
                  <a:lnTo>
                    <a:pt x="14316" y="14031"/>
                  </a:lnTo>
                  <a:lnTo>
                    <a:pt x="14316" y="15836"/>
                  </a:lnTo>
                  <a:lnTo>
                    <a:pt x="14288" y="15836"/>
                  </a:lnTo>
                  <a:lnTo>
                    <a:pt x="14172" y="16447"/>
                  </a:lnTo>
                  <a:lnTo>
                    <a:pt x="14172" y="15953"/>
                  </a:lnTo>
                  <a:lnTo>
                    <a:pt x="14026" y="15953"/>
                  </a:lnTo>
                  <a:lnTo>
                    <a:pt x="14026" y="12314"/>
                  </a:lnTo>
                  <a:lnTo>
                    <a:pt x="13711" y="12401"/>
                  </a:lnTo>
                  <a:lnTo>
                    <a:pt x="13711" y="12721"/>
                  </a:lnTo>
                  <a:lnTo>
                    <a:pt x="13700" y="12721"/>
                  </a:lnTo>
                  <a:lnTo>
                    <a:pt x="13700" y="13216"/>
                  </a:lnTo>
                  <a:lnTo>
                    <a:pt x="13692" y="13216"/>
                  </a:lnTo>
                  <a:lnTo>
                    <a:pt x="13692" y="14322"/>
                  </a:lnTo>
                  <a:lnTo>
                    <a:pt x="13624" y="14322"/>
                  </a:lnTo>
                  <a:lnTo>
                    <a:pt x="13624" y="16739"/>
                  </a:lnTo>
                  <a:lnTo>
                    <a:pt x="13461" y="16739"/>
                  </a:lnTo>
                  <a:lnTo>
                    <a:pt x="13461" y="17641"/>
                  </a:lnTo>
                  <a:lnTo>
                    <a:pt x="13441" y="17641"/>
                  </a:lnTo>
                  <a:lnTo>
                    <a:pt x="13441" y="15021"/>
                  </a:lnTo>
                  <a:lnTo>
                    <a:pt x="13430" y="15021"/>
                  </a:lnTo>
                  <a:lnTo>
                    <a:pt x="13430" y="14439"/>
                  </a:lnTo>
                  <a:lnTo>
                    <a:pt x="13410" y="14439"/>
                  </a:lnTo>
                  <a:lnTo>
                    <a:pt x="13410" y="13711"/>
                  </a:lnTo>
                  <a:lnTo>
                    <a:pt x="13374" y="13333"/>
                  </a:lnTo>
                  <a:lnTo>
                    <a:pt x="13374" y="8995"/>
                  </a:lnTo>
                  <a:lnTo>
                    <a:pt x="13143" y="8267"/>
                  </a:lnTo>
                  <a:lnTo>
                    <a:pt x="12814" y="9082"/>
                  </a:lnTo>
                  <a:lnTo>
                    <a:pt x="12814" y="15429"/>
                  </a:lnTo>
                  <a:lnTo>
                    <a:pt x="12795" y="15429"/>
                  </a:lnTo>
                  <a:lnTo>
                    <a:pt x="12795" y="18165"/>
                  </a:lnTo>
                  <a:lnTo>
                    <a:pt x="12778" y="18165"/>
                  </a:lnTo>
                  <a:lnTo>
                    <a:pt x="12778" y="15953"/>
                  </a:lnTo>
                  <a:lnTo>
                    <a:pt x="12767" y="15836"/>
                  </a:lnTo>
                  <a:lnTo>
                    <a:pt x="12767" y="14235"/>
                  </a:lnTo>
                  <a:lnTo>
                    <a:pt x="12758" y="13624"/>
                  </a:lnTo>
                  <a:lnTo>
                    <a:pt x="12747" y="13915"/>
                  </a:lnTo>
                  <a:lnTo>
                    <a:pt x="12699" y="12605"/>
                  </a:lnTo>
                  <a:lnTo>
                    <a:pt x="12660" y="13915"/>
                  </a:lnTo>
                  <a:lnTo>
                    <a:pt x="12651" y="13711"/>
                  </a:lnTo>
                  <a:lnTo>
                    <a:pt x="12651" y="4949"/>
                  </a:lnTo>
                  <a:lnTo>
                    <a:pt x="12410" y="4337"/>
                  </a:lnTo>
                  <a:lnTo>
                    <a:pt x="12112" y="5153"/>
                  </a:lnTo>
                  <a:lnTo>
                    <a:pt x="12112" y="16244"/>
                  </a:lnTo>
                  <a:lnTo>
                    <a:pt x="12075" y="16244"/>
                  </a:lnTo>
                  <a:lnTo>
                    <a:pt x="12075" y="14119"/>
                  </a:lnTo>
                  <a:lnTo>
                    <a:pt x="12044" y="14119"/>
                  </a:lnTo>
                  <a:lnTo>
                    <a:pt x="12044" y="13333"/>
                  </a:lnTo>
                  <a:lnTo>
                    <a:pt x="12016" y="13333"/>
                  </a:lnTo>
                  <a:lnTo>
                    <a:pt x="12016" y="12809"/>
                  </a:lnTo>
                  <a:lnTo>
                    <a:pt x="11603" y="12809"/>
                  </a:lnTo>
                  <a:lnTo>
                    <a:pt x="11603" y="13420"/>
                  </a:lnTo>
                  <a:lnTo>
                    <a:pt x="11583" y="13420"/>
                  </a:lnTo>
                  <a:lnTo>
                    <a:pt x="11583" y="14119"/>
                  </a:lnTo>
                  <a:lnTo>
                    <a:pt x="11535" y="14119"/>
                  </a:lnTo>
                  <a:lnTo>
                    <a:pt x="11535" y="16447"/>
                  </a:lnTo>
                  <a:lnTo>
                    <a:pt x="11507" y="15545"/>
                  </a:lnTo>
                  <a:lnTo>
                    <a:pt x="11468" y="15545"/>
                  </a:lnTo>
                  <a:lnTo>
                    <a:pt x="11468" y="13012"/>
                  </a:lnTo>
                  <a:lnTo>
                    <a:pt x="11440" y="12809"/>
                  </a:lnTo>
                  <a:lnTo>
                    <a:pt x="11440" y="11615"/>
                  </a:lnTo>
                  <a:lnTo>
                    <a:pt x="11411" y="11615"/>
                  </a:lnTo>
                  <a:lnTo>
                    <a:pt x="11411" y="11295"/>
                  </a:lnTo>
                  <a:lnTo>
                    <a:pt x="11217" y="10305"/>
                  </a:lnTo>
                  <a:lnTo>
                    <a:pt x="11015" y="11295"/>
                  </a:lnTo>
                  <a:lnTo>
                    <a:pt x="11015" y="11615"/>
                  </a:lnTo>
                  <a:lnTo>
                    <a:pt x="10979" y="11615"/>
                  </a:lnTo>
                  <a:lnTo>
                    <a:pt x="10979" y="12809"/>
                  </a:lnTo>
                  <a:lnTo>
                    <a:pt x="10928" y="12809"/>
                  </a:lnTo>
                  <a:lnTo>
                    <a:pt x="10928" y="16651"/>
                  </a:lnTo>
                  <a:lnTo>
                    <a:pt x="10911" y="16651"/>
                  </a:lnTo>
                  <a:lnTo>
                    <a:pt x="10911" y="16156"/>
                  </a:lnTo>
                  <a:lnTo>
                    <a:pt x="10880" y="16156"/>
                  </a:lnTo>
                  <a:lnTo>
                    <a:pt x="10880" y="15137"/>
                  </a:lnTo>
                  <a:lnTo>
                    <a:pt x="10860" y="15137"/>
                  </a:lnTo>
                  <a:lnTo>
                    <a:pt x="10860" y="14817"/>
                  </a:lnTo>
                  <a:lnTo>
                    <a:pt x="10844" y="14817"/>
                  </a:lnTo>
                  <a:lnTo>
                    <a:pt x="10844" y="14526"/>
                  </a:lnTo>
                  <a:lnTo>
                    <a:pt x="10832" y="14526"/>
                  </a:lnTo>
                  <a:lnTo>
                    <a:pt x="10832" y="10509"/>
                  </a:lnTo>
                  <a:lnTo>
                    <a:pt x="10804" y="10392"/>
                  </a:lnTo>
                  <a:lnTo>
                    <a:pt x="10630" y="10392"/>
                  </a:lnTo>
                  <a:lnTo>
                    <a:pt x="10630" y="16855"/>
                  </a:lnTo>
                  <a:lnTo>
                    <a:pt x="10526" y="16855"/>
                  </a:lnTo>
                  <a:lnTo>
                    <a:pt x="10526" y="19358"/>
                  </a:lnTo>
                  <a:lnTo>
                    <a:pt x="10487" y="19358"/>
                  </a:lnTo>
                  <a:lnTo>
                    <a:pt x="10487" y="6666"/>
                  </a:lnTo>
                  <a:lnTo>
                    <a:pt x="10478" y="6666"/>
                  </a:lnTo>
                  <a:lnTo>
                    <a:pt x="10467" y="6579"/>
                  </a:lnTo>
                  <a:lnTo>
                    <a:pt x="10113" y="6579"/>
                  </a:lnTo>
                  <a:lnTo>
                    <a:pt x="10113" y="6666"/>
                  </a:lnTo>
                  <a:lnTo>
                    <a:pt x="10101" y="6666"/>
                  </a:lnTo>
                  <a:lnTo>
                    <a:pt x="10093" y="16535"/>
                  </a:lnTo>
                  <a:lnTo>
                    <a:pt x="9995" y="16447"/>
                  </a:lnTo>
                  <a:lnTo>
                    <a:pt x="9995" y="16331"/>
                  </a:lnTo>
                  <a:lnTo>
                    <a:pt x="9919" y="16331"/>
                  </a:lnTo>
                  <a:lnTo>
                    <a:pt x="9910" y="11906"/>
                  </a:lnTo>
                  <a:lnTo>
                    <a:pt x="9910" y="11411"/>
                  </a:lnTo>
                  <a:lnTo>
                    <a:pt x="9862" y="11411"/>
                  </a:lnTo>
                  <a:lnTo>
                    <a:pt x="9862" y="6754"/>
                  </a:lnTo>
                  <a:lnTo>
                    <a:pt x="9629" y="6754"/>
                  </a:lnTo>
                  <a:lnTo>
                    <a:pt x="9629" y="11295"/>
                  </a:lnTo>
                  <a:lnTo>
                    <a:pt x="9525" y="11295"/>
                  </a:lnTo>
                  <a:lnTo>
                    <a:pt x="9525" y="8675"/>
                  </a:lnTo>
                  <a:lnTo>
                    <a:pt x="9168" y="8675"/>
                  </a:lnTo>
                  <a:lnTo>
                    <a:pt x="9168" y="1630"/>
                  </a:lnTo>
                  <a:lnTo>
                    <a:pt x="9129" y="1019"/>
                  </a:lnTo>
                  <a:lnTo>
                    <a:pt x="9120" y="932"/>
                  </a:lnTo>
                  <a:lnTo>
                    <a:pt x="8898" y="1019"/>
                  </a:lnTo>
                  <a:lnTo>
                    <a:pt x="8878" y="1135"/>
                  </a:lnTo>
                  <a:lnTo>
                    <a:pt x="8870" y="1223"/>
                  </a:lnTo>
                  <a:lnTo>
                    <a:pt x="8870" y="1834"/>
                  </a:lnTo>
                  <a:lnTo>
                    <a:pt x="8862" y="1921"/>
                  </a:lnTo>
                  <a:lnTo>
                    <a:pt x="8862" y="2125"/>
                  </a:lnTo>
                  <a:lnTo>
                    <a:pt x="8850" y="14322"/>
                  </a:lnTo>
                  <a:lnTo>
                    <a:pt x="8811" y="13333"/>
                  </a:lnTo>
                  <a:lnTo>
                    <a:pt x="8811" y="11091"/>
                  </a:lnTo>
                  <a:lnTo>
                    <a:pt x="8802" y="9781"/>
                  </a:lnTo>
                  <a:lnTo>
                    <a:pt x="8802" y="6754"/>
                  </a:lnTo>
                  <a:lnTo>
                    <a:pt x="8794" y="6754"/>
                  </a:lnTo>
                  <a:lnTo>
                    <a:pt x="8783" y="6666"/>
                  </a:lnTo>
                  <a:lnTo>
                    <a:pt x="8774" y="6579"/>
                  </a:lnTo>
                  <a:lnTo>
                    <a:pt x="8774" y="6463"/>
                  </a:lnTo>
                  <a:lnTo>
                    <a:pt x="8763" y="6375"/>
                  </a:lnTo>
                  <a:lnTo>
                    <a:pt x="8755" y="6375"/>
                  </a:lnTo>
                  <a:lnTo>
                    <a:pt x="8755" y="6259"/>
                  </a:lnTo>
                  <a:lnTo>
                    <a:pt x="8746" y="6259"/>
                  </a:lnTo>
                  <a:lnTo>
                    <a:pt x="8746" y="6055"/>
                  </a:lnTo>
                  <a:lnTo>
                    <a:pt x="8668" y="6055"/>
                  </a:lnTo>
                  <a:lnTo>
                    <a:pt x="8668" y="6259"/>
                  </a:lnTo>
                  <a:lnTo>
                    <a:pt x="8648" y="6259"/>
                  </a:lnTo>
                  <a:lnTo>
                    <a:pt x="8648" y="6375"/>
                  </a:lnTo>
                  <a:lnTo>
                    <a:pt x="8639" y="6463"/>
                  </a:lnTo>
                  <a:lnTo>
                    <a:pt x="8639" y="6579"/>
                  </a:lnTo>
                  <a:lnTo>
                    <a:pt x="8620" y="6666"/>
                  </a:lnTo>
                  <a:lnTo>
                    <a:pt x="8620" y="6754"/>
                  </a:lnTo>
                  <a:lnTo>
                    <a:pt x="8611" y="6754"/>
                  </a:lnTo>
                  <a:lnTo>
                    <a:pt x="8611" y="9781"/>
                  </a:lnTo>
                  <a:lnTo>
                    <a:pt x="8600" y="11091"/>
                  </a:lnTo>
                  <a:lnTo>
                    <a:pt x="8600" y="14119"/>
                  </a:lnTo>
                  <a:lnTo>
                    <a:pt x="8580" y="14730"/>
                  </a:lnTo>
                  <a:lnTo>
                    <a:pt x="8544" y="14730"/>
                  </a:lnTo>
                  <a:lnTo>
                    <a:pt x="8544" y="14817"/>
                  </a:lnTo>
                  <a:lnTo>
                    <a:pt x="8524" y="14817"/>
                  </a:lnTo>
                  <a:lnTo>
                    <a:pt x="8524" y="4250"/>
                  </a:lnTo>
                  <a:lnTo>
                    <a:pt x="8398" y="3843"/>
                  </a:lnTo>
                  <a:lnTo>
                    <a:pt x="8389" y="4454"/>
                  </a:lnTo>
                  <a:lnTo>
                    <a:pt x="8389" y="11295"/>
                  </a:lnTo>
                  <a:lnTo>
                    <a:pt x="8322" y="11411"/>
                  </a:lnTo>
                  <a:lnTo>
                    <a:pt x="8322" y="10713"/>
                  </a:lnTo>
                  <a:lnTo>
                    <a:pt x="8330" y="10713"/>
                  </a:lnTo>
                  <a:lnTo>
                    <a:pt x="8330" y="10596"/>
                  </a:lnTo>
                  <a:lnTo>
                    <a:pt x="8341" y="10596"/>
                  </a:lnTo>
                  <a:lnTo>
                    <a:pt x="8330" y="7569"/>
                  </a:lnTo>
                  <a:lnTo>
                    <a:pt x="8322" y="7569"/>
                  </a:lnTo>
                  <a:lnTo>
                    <a:pt x="8215" y="5153"/>
                  </a:lnTo>
                  <a:lnTo>
                    <a:pt x="8111" y="5153"/>
                  </a:lnTo>
                  <a:lnTo>
                    <a:pt x="8012" y="7569"/>
                  </a:lnTo>
                  <a:lnTo>
                    <a:pt x="7996" y="7569"/>
                  </a:lnTo>
                  <a:lnTo>
                    <a:pt x="7996" y="10713"/>
                  </a:lnTo>
                  <a:lnTo>
                    <a:pt x="8004" y="10713"/>
                  </a:lnTo>
                  <a:lnTo>
                    <a:pt x="8004" y="16739"/>
                  </a:lnTo>
                  <a:lnTo>
                    <a:pt x="7984" y="16739"/>
                  </a:lnTo>
                  <a:lnTo>
                    <a:pt x="7984" y="19358"/>
                  </a:lnTo>
                  <a:lnTo>
                    <a:pt x="7965" y="19358"/>
                  </a:lnTo>
                  <a:lnTo>
                    <a:pt x="7965" y="18573"/>
                  </a:lnTo>
                  <a:lnTo>
                    <a:pt x="7956" y="18573"/>
                  </a:lnTo>
                  <a:lnTo>
                    <a:pt x="7956" y="14322"/>
                  </a:lnTo>
                  <a:lnTo>
                    <a:pt x="7965" y="14322"/>
                  </a:lnTo>
                  <a:lnTo>
                    <a:pt x="7965" y="9199"/>
                  </a:lnTo>
                  <a:lnTo>
                    <a:pt x="7945" y="9082"/>
                  </a:lnTo>
                  <a:lnTo>
                    <a:pt x="7945" y="7365"/>
                  </a:lnTo>
                  <a:lnTo>
                    <a:pt x="7928" y="7365"/>
                  </a:lnTo>
                  <a:lnTo>
                    <a:pt x="7917" y="7278"/>
                  </a:lnTo>
                  <a:lnTo>
                    <a:pt x="7889" y="7278"/>
                  </a:lnTo>
                  <a:lnTo>
                    <a:pt x="7861" y="7161"/>
                  </a:lnTo>
                  <a:lnTo>
                    <a:pt x="7841" y="7278"/>
                  </a:lnTo>
                  <a:lnTo>
                    <a:pt x="7802" y="7278"/>
                  </a:lnTo>
                  <a:lnTo>
                    <a:pt x="7802" y="7365"/>
                  </a:lnTo>
                  <a:lnTo>
                    <a:pt x="7782" y="7365"/>
                  </a:lnTo>
                  <a:lnTo>
                    <a:pt x="7782" y="9082"/>
                  </a:lnTo>
                  <a:lnTo>
                    <a:pt x="7762" y="9199"/>
                  </a:lnTo>
                  <a:lnTo>
                    <a:pt x="7762" y="14322"/>
                  </a:lnTo>
                  <a:lnTo>
                    <a:pt x="7774" y="14322"/>
                  </a:lnTo>
                  <a:lnTo>
                    <a:pt x="7774" y="18573"/>
                  </a:lnTo>
                  <a:lnTo>
                    <a:pt x="7734" y="18573"/>
                  </a:lnTo>
                  <a:lnTo>
                    <a:pt x="7734" y="15137"/>
                  </a:lnTo>
                  <a:lnTo>
                    <a:pt x="7639" y="15021"/>
                  </a:lnTo>
                  <a:lnTo>
                    <a:pt x="7630" y="15021"/>
                  </a:lnTo>
                  <a:lnTo>
                    <a:pt x="7630" y="15225"/>
                  </a:lnTo>
                  <a:lnTo>
                    <a:pt x="7580" y="15225"/>
                  </a:lnTo>
                  <a:lnTo>
                    <a:pt x="7580" y="14439"/>
                  </a:lnTo>
                  <a:lnTo>
                    <a:pt x="7571" y="14439"/>
                  </a:lnTo>
                  <a:lnTo>
                    <a:pt x="7571" y="13420"/>
                  </a:lnTo>
                  <a:lnTo>
                    <a:pt x="7495" y="13420"/>
                  </a:lnTo>
                  <a:lnTo>
                    <a:pt x="7495" y="12925"/>
                  </a:lnTo>
                  <a:lnTo>
                    <a:pt x="7436" y="12925"/>
                  </a:lnTo>
                  <a:lnTo>
                    <a:pt x="7436" y="13827"/>
                  </a:lnTo>
                  <a:lnTo>
                    <a:pt x="7428" y="13827"/>
                  </a:lnTo>
                  <a:lnTo>
                    <a:pt x="7428" y="14730"/>
                  </a:lnTo>
                  <a:lnTo>
                    <a:pt x="7416" y="14730"/>
                  </a:lnTo>
                  <a:lnTo>
                    <a:pt x="7416" y="15137"/>
                  </a:lnTo>
                  <a:lnTo>
                    <a:pt x="7397" y="15137"/>
                  </a:lnTo>
                  <a:lnTo>
                    <a:pt x="7397" y="14730"/>
                  </a:lnTo>
                  <a:lnTo>
                    <a:pt x="7380" y="14730"/>
                  </a:lnTo>
                  <a:lnTo>
                    <a:pt x="7380" y="14439"/>
                  </a:lnTo>
                  <a:lnTo>
                    <a:pt x="7360" y="14439"/>
                  </a:lnTo>
                  <a:lnTo>
                    <a:pt x="7360" y="12809"/>
                  </a:lnTo>
                  <a:lnTo>
                    <a:pt x="7262" y="12809"/>
                  </a:lnTo>
                  <a:lnTo>
                    <a:pt x="7262" y="14730"/>
                  </a:lnTo>
                  <a:lnTo>
                    <a:pt x="7253" y="14730"/>
                  </a:lnTo>
                  <a:lnTo>
                    <a:pt x="7253" y="17350"/>
                  </a:lnTo>
                  <a:lnTo>
                    <a:pt x="7206" y="17350"/>
                  </a:lnTo>
                  <a:lnTo>
                    <a:pt x="7206" y="14817"/>
                  </a:lnTo>
                  <a:lnTo>
                    <a:pt x="7186" y="13507"/>
                  </a:lnTo>
                  <a:lnTo>
                    <a:pt x="7186" y="9082"/>
                  </a:lnTo>
                  <a:lnTo>
                    <a:pt x="7166" y="8675"/>
                  </a:lnTo>
                  <a:lnTo>
                    <a:pt x="7166" y="4658"/>
                  </a:lnTo>
                  <a:lnTo>
                    <a:pt x="7158" y="4337"/>
                  </a:lnTo>
                  <a:lnTo>
                    <a:pt x="7147" y="4337"/>
                  </a:lnTo>
                  <a:lnTo>
                    <a:pt x="7147" y="4134"/>
                  </a:lnTo>
                  <a:lnTo>
                    <a:pt x="7138" y="4134"/>
                  </a:lnTo>
                  <a:lnTo>
                    <a:pt x="7138" y="3930"/>
                  </a:lnTo>
                  <a:lnTo>
                    <a:pt x="7130" y="3930"/>
                  </a:lnTo>
                  <a:lnTo>
                    <a:pt x="7130" y="3551"/>
                  </a:lnTo>
                  <a:lnTo>
                    <a:pt x="7023" y="3551"/>
                  </a:lnTo>
                  <a:lnTo>
                    <a:pt x="7023" y="3930"/>
                  </a:lnTo>
                  <a:lnTo>
                    <a:pt x="7003" y="3930"/>
                  </a:lnTo>
                  <a:lnTo>
                    <a:pt x="7003" y="4337"/>
                  </a:lnTo>
                  <a:lnTo>
                    <a:pt x="6995" y="4337"/>
                  </a:lnTo>
                  <a:lnTo>
                    <a:pt x="6984" y="4658"/>
                  </a:lnTo>
                  <a:lnTo>
                    <a:pt x="6984" y="8675"/>
                  </a:lnTo>
                  <a:lnTo>
                    <a:pt x="6964" y="9082"/>
                  </a:lnTo>
                  <a:lnTo>
                    <a:pt x="6964" y="12809"/>
                  </a:lnTo>
                  <a:lnTo>
                    <a:pt x="6936" y="12809"/>
                  </a:lnTo>
                  <a:lnTo>
                    <a:pt x="6936" y="12925"/>
                  </a:lnTo>
                  <a:lnTo>
                    <a:pt x="6927" y="12925"/>
                  </a:lnTo>
                  <a:lnTo>
                    <a:pt x="6927" y="13012"/>
                  </a:lnTo>
                  <a:lnTo>
                    <a:pt x="6916" y="13012"/>
                  </a:lnTo>
                  <a:lnTo>
                    <a:pt x="6916" y="15225"/>
                  </a:lnTo>
                  <a:lnTo>
                    <a:pt x="6908" y="15545"/>
                  </a:lnTo>
                  <a:lnTo>
                    <a:pt x="6908" y="7365"/>
                  </a:lnTo>
                  <a:lnTo>
                    <a:pt x="6820" y="7365"/>
                  </a:lnTo>
                  <a:lnTo>
                    <a:pt x="6820" y="7278"/>
                  </a:lnTo>
                  <a:lnTo>
                    <a:pt x="6801" y="7278"/>
                  </a:lnTo>
                  <a:lnTo>
                    <a:pt x="6801" y="7365"/>
                  </a:lnTo>
                  <a:lnTo>
                    <a:pt x="6725" y="7365"/>
                  </a:lnTo>
                  <a:lnTo>
                    <a:pt x="6725" y="7278"/>
                  </a:lnTo>
                  <a:lnTo>
                    <a:pt x="6714" y="7278"/>
                  </a:lnTo>
                  <a:lnTo>
                    <a:pt x="6714" y="7365"/>
                  </a:lnTo>
                  <a:lnTo>
                    <a:pt x="6629" y="7278"/>
                  </a:lnTo>
                  <a:lnTo>
                    <a:pt x="6629" y="8267"/>
                  </a:lnTo>
                  <a:lnTo>
                    <a:pt x="6618" y="8267"/>
                  </a:lnTo>
                  <a:lnTo>
                    <a:pt x="6629" y="9199"/>
                  </a:lnTo>
                  <a:lnTo>
                    <a:pt x="6629" y="13827"/>
                  </a:lnTo>
                  <a:lnTo>
                    <a:pt x="6522" y="13827"/>
                  </a:lnTo>
                  <a:lnTo>
                    <a:pt x="6522" y="14119"/>
                  </a:lnTo>
                  <a:lnTo>
                    <a:pt x="6514" y="14119"/>
                  </a:lnTo>
                  <a:lnTo>
                    <a:pt x="6455" y="14235"/>
                  </a:lnTo>
                  <a:lnTo>
                    <a:pt x="6455" y="15137"/>
                  </a:lnTo>
                  <a:lnTo>
                    <a:pt x="6416" y="15021"/>
                  </a:lnTo>
                  <a:lnTo>
                    <a:pt x="6379" y="15021"/>
                  </a:lnTo>
                  <a:lnTo>
                    <a:pt x="6379" y="8879"/>
                  </a:lnTo>
                  <a:lnTo>
                    <a:pt x="6359" y="8471"/>
                  </a:lnTo>
                  <a:lnTo>
                    <a:pt x="6359" y="8180"/>
                  </a:lnTo>
                  <a:lnTo>
                    <a:pt x="6348" y="8064"/>
                  </a:lnTo>
                  <a:lnTo>
                    <a:pt x="6070" y="8180"/>
                  </a:lnTo>
                  <a:lnTo>
                    <a:pt x="6070" y="16040"/>
                  </a:lnTo>
                  <a:lnTo>
                    <a:pt x="6030" y="16040"/>
                  </a:lnTo>
                  <a:lnTo>
                    <a:pt x="6030" y="16156"/>
                  </a:lnTo>
                  <a:lnTo>
                    <a:pt x="5994" y="15953"/>
                  </a:lnTo>
                  <a:lnTo>
                    <a:pt x="5994" y="2533"/>
                  </a:lnTo>
                  <a:lnTo>
                    <a:pt x="5983" y="2445"/>
                  </a:lnTo>
                  <a:lnTo>
                    <a:pt x="5963" y="2329"/>
                  </a:lnTo>
                  <a:lnTo>
                    <a:pt x="5926" y="2242"/>
                  </a:lnTo>
                  <a:lnTo>
                    <a:pt x="5887" y="2125"/>
                  </a:lnTo>
                  <a:lnTo>
                    <a:pt x="5820" y="2125"/>
                  </a:lnTo>
                  <a:lnTo>
                    <a:pt x="5820" y="1019"/>
                  </a:lnTo>
                  <a:lnTo>
                    <a:pt x="5800" y="0"/>
                  </a:lnTo>
                  <a:lnTo>
                    <a:pt x="5752" y="116"/>
                  </a:lnTo>
                  <a:lnTo>
                    <a:pt x="5713" y="116"/>
                  </a:lnTo>
                  <a:lnTo>
                    <a:pt x="5676" y="204"/>
                  </a:lnTo>
                  <a:lnTo>
                    <a:pt x="5648" y="320"/>
                  </a:lnTo>
                  <a:lnTo>
                    <a:pt x="5628" y="408"/>
                  </a:lnTo>
                  <a:lnTo>
                    <a:pt x="5628" y="17845"/>
                  </a:lnTo>
                  <a:lnTo>
                    <a:pt x="5617" y="17961"/>
                  </a:lnTo>
                  <a:lnTo>
                    <a:pt x="5609" y="17961"/>
                  </a:lnTo>
                  <a:lnTo>
                    <a:pt x="5609" y="15137"/>
                  </a:lnTo>
                  <a:lnTo>
                    <a:pt x="5598" y="14643"/>
                  </a:lnTo>
                  <a:lnTo>
                    <a:pt x="5598" y="14235"/>
                  </a:lnTo>
                  <a:lnTo>
                    <a:pt x="5589" y="13827"/>
                  </a:lnTo>
                  <a:lnTo>
                    <a:pt x="5581" y="13624"/>
                  </a:lnTo>
                  <a:lnTo>
                    <a:pt x="5581" y="13420"/>
                  </a:lnTo>
                  <a:lnTo>
                    <a:pt x="5513" y="13420"/>
                  </a:lnTo>
                  <a:lnTo>
                    <a:pt x="5502" y="13624"/>
                  </a:lnTo>
                  <a:lnTo>
                    <a:pt x="5502" y="13827"/>
                  </a:lnTo>
                  <a:lnTo>
                    <a:pt x="5493" y="14119"/>
                  </a:lnTo>
                  <a:lnTo>
                    <a:pt x="5493" y="14526"/>
                  </a:lnTo>
                  <a:lnTo>
                    <a:pt x="5482" y="9898"/>
                  </a:lnTo>
                  <a:lnTo>
                    <a:pt x="5482" y="8471"/>
                  </a:lnTo>
                  <a:lnTo>
                    <a:pt x="5474" y="8064"/>
                  </a:lnTo>
                  <a:lnTo>
                    <a:pt x="5474" y="7773"/>
                  </a:lnTo>
                  <a:lnTo>
                    <a:pt x="5463" y="7365"/>
                  </a:lnTo>
                  <a:lnTo>
                    <a:pt x="5454" y="6957"/>
                  </a:lnTo>
                  <a:lnTo>
                    <a:pt x="5454" y="6666"/>
                  </a:lnTo>
                  <a:lnTo>
                    <a:pt x="5446" y="6259"/>
                  </a:lnTo>
                  <a:lnTo>
                    <a:pt x="5434" y="5968"/>
                  </a:lnTo>
                  <a:lnTo>
                    <a:pt x="5426" y="5647"/>
                  </a:lnTo>
                  <a:lnTo>
                    <a:pt x="5426" y="5560"/>
                  </a:lnTo>
                  <a:lnTo>
                    <a:pt x="5434" y="5560"/>
                  </a:lnTo>
                  <a:lnTo>
                    <a:pt x="5434" y="5444"/>
                  </a:lnTo>
                  <a:lnTo>
                    <a:pt x="5426" y="5444"/>
                  </a:lnTo>
                  <a:lnTo>
                    <a:pt x="5426" y="5065"/>
                  </a:lnTo>
                  <a:lnTo>
                    <a:pt x="5415" y="4949"/>
                  </a:lnTo>
                  <a:lnTo>
                    <a:pt x="5415" y="4454"/>
                  </a:lnTo>
                  <a:lnTo>
                    <a:pt x="5406" y="4337"/>
                  </a:lnTo>
                  <a:lnTo>
                    <a:pt x="5212" y="4337"/>
                  </a:lnTo>
                  <a:lnTo>
                    <a:pt x="5204" y="4454"/>
                  </a:lnTo>
                  <a:lnTo>
                    <a:pt x="5204" y="5065"/>
                  </a:lnTo>
                  <a:lnTo>
                    <a:pt x="5195" y="5065"/>
                  </a:lnTo>
                  <a:lnTo>
                    <a:pt x="5195" y="5764"/>
                  </a:lnTo>
                  <a:lnTo>
                    <a:pt x="5184" y="5968"/>
                  </a:lnTo>
                  <a:lnTo>
                    <a:pt x="5184" y="6055"/>
                  </a:lnTo>
                  <a:lnTo>
                    <a:pt x="5176" y="6259"/>
                  </a:lnTo>
                  <a:lnTo>
                    <a:pt x="5176" y="6463"/>
                  </a:lnTo>
                  <a:lnTo>
                    <a:pt x="5165" y="6666"/>
                  </a:lnTo>
                  <a:lnTo>
                    <a:pt x="5165" y="6957"/>
                  </a:lnTo>
                  <a:lnTo>
                    <a:pt x="5156" y="7161"/>
                  </a:lnTo>
                  <a:lnTo>
                    <a:pt x="5156" y="7569"/>
                  </a:lnTo>
                  <a:lnTo>
                    <a:pt x="5148" y="7685"/>
                  </a:lnTo>
                  <a:lnTo>
                    <a:pt x="5148" y="8471"/>
                  </a:lnTo>
                  <a:lnTo>
                    <a:pt x="5136" y="8791"/>
                  </a:lnTo>
                  <a:lnTo>
                    <a:pt x="5136" y="9898"/>
                  </a:lnTo>
                  <a:lnTo>
                    <a:pt x="5128" y="14235"/>
                  </a:lnTo>
                  <a:lnTo>
                    <a:pt x="5069" y="14235"/>
                  </a:lnTo>
                  <a:lnTo>
                    <a:pt x="5080" y="2620"/>
                  </a:lnTo>
                  <a:lnTo>
                    <a:pt x="5080" y="1223"/>
                  </a:lnTo>
                  <a:lnTo>
                    <a:pt x="4664" y="1135"/>
                  </a:lnTo>
                  <a:lnTo>
                    <a:pt x="4656" y="1310"/>
                  </a:lnTo>
                  <a:lnTo>
                    <a:pt x="4664" y="2736"/>
                  </a:lnTo>
                  <a:lnTo>
                    <a:pt x="4664" y="14119"/>
                  </a:lnTo>
                  <a:lnTo>
                    <a:pt x="4656" y="14119"/>
                  </a:lnTo>
                  <a:lnTo>
                    <a:pt x="4656" y="13507"/>
                  </a:lnTo>
                  <a:lnTo>
                    <a:pt x="4628" y="13507"/>
                  </a:lnTo>
                  <a:lnTo>
                    <a:pt x="4628" y="12925"/>
                  </a:lnTo>
                  <a:lnTo>
                    <a:pt x="4597" y="12925"/>
                  </a:lnTo>
                  <a:lnTo>
                    <a:pt x="4597" y="12401"/>
                  </a:lnTo>
                  <a:lnTo>
                    <a:pt x="4512" y="12314"/>
                  </a:lnTo>
                  <a:lnTo>
                    <a:pt x="4512" y="11702"/>
                  </a:lnTo>
                  <a:lnTo>
                    <a:pt x="4445" y="11702"/>
                  </a:lnTo>
                  <a:lnTo>
                    <a:pt x="4445" y="12314"/>
                  </a:lnTo>
                  <a:lnTo>
                    <a:pt x="4445" y="10800"/>
                  </a:lnTo>
                  <a:lnTo>
                    <a:pt x="4425" y="8267"/>
                  </a:lnTo>
                  <a:lnTo>
                    <a:pt x="4425" y="7773"/>
                  </a:lnTo>
                  <a:lnTo>
                    <a:pt x="4414" y="7569"/>
                  </a:lnTo>
                  <a:lnTo>
                    <a:pt x="4310" y="7889"/>
                  </a:lnTo>
                  <a:lnTo>
                    <a:pt x="4310" y="8064"/>
                  </a:lnTo>
                  <a:lnTo>
                    <a:pt x="4290" y="8064"/>
                  </a:lnTo>
                  <a:lnTo>
                    <a:pt x="4290" y="7889"/>
                  </a:lnTo>
                  <a:lnTo>
                    <a:pt x="4231" y="7685"/>
                  </a:lnTo>
                  <a:lnTo>
                    <a:pt x="4223" y="8267"/>
                  </a:lnTo>
                  <a:lnTo>
                    <a:pt x="4214" y="10887"/>
                  </a:lnTo>
                  <a:lnTo>
                    <a:pt x="4214" y="13711"/>
                  </a:lnTo>
                  <a:lnTo>
                    <a:pt x="4223" y="15749"/>
                  </a:lnTo>
                  <a:lnTo>
                    <a:pt x="4214" y="15749"/>
                  </a:lnTo>
                  <a:lnTo>
                    <a:pt x="4214" y="15021"/>
                  </a:lnTo>
                  <a:lnTo>
                    <a:pt x="4195" y="15021"/>
                  </a:lnTo>
                  <a:lnTo>
                    <a:pt x="4195" y="14730"/>
                  </a:lnTo>
                  <a:lnTo>
                    <a:pt x="4175" y="14730"/>
                  </a:lnTo>
                  <a:lnTo>
                    <a:pt x="4175" y="14119"/>
                  </a:lnTo>
                  <a:lnTo>
                    <a:pt x="4147" y="14119"/>
                  </a:lnTo>
                  <a:lnTo>
                    <a:pt x="4147" y="14235"/>
                  </a:lnTo>
                  <a:lnTo>
                    <a:pt x="4096" y="14235"/>
                  </a:lnTo>
                  <a:lnTo>
                    <a:pt x="4096" y="14119"/>
                  </a:lnTo>
                  <a:lnTo>
                    <a:pt x="4048" y="14119"/>
                  </a:lnTo>
                  <a:lnTo>
                    <a:pt x="4048" y="13711"/>
                  </a:lnTo>
                  <a:lnTo>
                    <a:pt x="4040" y="13507"/>
                  </a:lnTo>
                  <a:lnTo>
                    <a:pt x="3944" y="13507"/>
                  </a:lnTo>
                  <a:lnTo>
                    <a:pt x="3944" y="14119"/>
                  </a:lnTo>
                  <a:lnTo>
                    <a:pt x="3885" y="14119"/>
                  </a:lnTo>
                  <a:lnTo>
                    <a:pt x="3885" y="14235"/>
                  </a:lnTo>
                  <a:lnTo>
                    <a:pt x="3849" y="14235"/>
                  </a:lnTo>
                  <a:lnTo>
                    <a:pt x="3849" y="14119"/>
                  </a:lnTo>
                  <a:lnTo>
                    <a:pt x="3838" y="14119"/>
                  </a:lnTo>
                  <a:lnTo>
                    <a:pt x="3829" y="14031"/>
                  </a:lnTo>
                  <a:lnTo>
                    <a:pt x="3818" y="14031"/>
                  </a:lnTo>
                  <a:lnTo>
                    <a:pt x="3818" y="14119"/>
                  </a:lnTo>
                  <a:lnTo>
                    <a:pt x="3809" y="14119"/>
                  </a:lnTo>
                  <a:lnTo>
                    <a:pt x="3809" y="14730"/>
                  </a:lnTo>
                  <a:lnTo>
                    <a:pt x="3790" y="14730"/>
                  </a:lnTo>
                  <a:lnTo>
                    <a:pt x="3790" y="15021"/>
                  </a:lnTo>
                  <a:lnTo>
                    <a:pt x="3770" y="15021"/>
                  </a:lnTo>
                  <a:lnTo>
                    <a:pt x="3770" y="15749"/>
                  </a:lnTo>
                  <a:lnTo>
                    <a:pt x="3762" y="15749"/>
                  </a:lnTo>
                  <a:lnTo>
                    <a:pt x="3762" y="8064"/>
                  </a:lnTo>
                  <a:lnTo>
                    <a:pt x="3742" y="7976"/>
                  </a:lnTo>
                  <a:lnTo>
                    <a:pt x="3742" y="6579"/>
                  </a:lnTo>
                  <a:lnTo>
                    <a:pt x="3663" y="6259"/>
                  </a:lnTo>
                  <a:lnTo>
                    <a:pt x="3615" y="6259"/>
                  </a:lnTo>
                  <a:lnTo>
                    <a:pt x="3531" y="6463"/>
                  </a:lnTo>
                  <a:lnTo>
                    <a:pt x="3531" y="7889"/>
                  </a:lnTo>
                  <a:lnTo>
                    <a:pt x="3500" y="7976"/>
                  </a:lnTo>
                  <a:lnTo>
                    <a:pt x="3500" y="10800"/>
                  </a:lnTo>
                  <a:lnTo>
                    <a:pt x="3385" y="10800"/>
                  </a:lnTo>
                  <a:lnTo>
                    <a:pt x="3385" y="1630"/>
                  </a:lnTo>
                  <a:lnTo>
                    <a:pt x="3126" y="1630"/>
                  </a:lnTo>
                  <a:lnTo>
                    <a:pt x="3126" y="10800"/>
                  </a:lnTo>
                  <a:lnTo>
                    <a:pt x="3011" y="10800"/>
                  </a:lnTo>
                  <a:lnTo>
                    <a:pt x="3011" y="10713"/>
                  </a:lnTo>
                  <a:lnTo>
                    <a:pt x="3019" y="10392"/>
                  </a:lnTo>
                  <a:lnTo>
                    <a:pt x="3011" y="10392"/>
                  </a:lnTo>
                  <a:lnTo>
                    <a:pt x="3011" y="8267"/>
                  </a:lnTo>
                  <a:lnTo>
                    <a:pt x="3000" y="8267"/>
                  </a:lnTo>
                  <a:lnTo>
                    <a:pt x="3000" y="7773"/>
                  </a:lnTo>
                  <a:lnTo>
                    <a:pt x="3011" y="7569"/>
                  </a:lnTo>
                  <a:lnTo>
                    <a:pt x="3000" y="7569"/>
                  </a:lnTo>
                  <a:lnTo>
                    <a:pt x="3000" y="6463"/>
                  </a:lnTo>
                  <a:lnTo>
                    <a:pt x="2991" y="6463"/>
                  </a:lnTo>
                  <a:lnTo>
                    <a:pt x="3000" y="6259"/>
                  </a:lnTo>
                  <a:lnTo>
                    <a:pt x="2991" y="6259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5764"/>
                  </a:lnTo>
                  <a:lnTo>
                    <a:pt x="2991" y="5764"/>
                  </a:lnTo>
                  <a:lnTo>
                    <a:pt x="2991" y="5560"/>
                  </a:lnTo>
                  <a:lnTo>
                    <a:pt x="2980" y="5444"/>
                  </a:lnTo>
                  <a:lnTo>
                    <a:pt x="2980" y="5269"/>
                  </a:lnTo>
                  <a:lnTo>
                    <a:pt x="2972" y="5269"/>
                  </a:lnTo>
                  <a:lnTo>
                    <a:pt x="2980" y="5153"/>
                  </a:lnTo>
                  <a:lnTo>
                    <a:pt x="2972" y="5153"/>
                  </a:lnTo>
                  <a:lnTo>
                    <a:pt x="2972" y="4949"/>
                  </a:lnTo>
                  <a:lnTo>
                    <a:pt x="2963" y="4949"/>
                  </a:lnTo>
                  <a:lnTo>
                    <a:pt x="2963" y="4745"/>
                  </a:lnTo>
                  <a:lnTo>
                    <a:pt x="2952" y="4658"/>
                  </a:lnTo>
                  <a:lnTo>
                    <a:pt x="2952" y="4541"/>
                  </a:lnTo>
                  <a:lnTo>
                    <a:pt x="2944" y="4337"/>
                  </a:lnTo>
                  <a:lnTo>
                    <a:pt x="2932" y="4337"/>
                  </a:lnTo>
                  <a:lnTo>
                    <a:pt x="2932" y="4134"/>
                  </a:lnTo>
                  <a:lnTo>
                    <a:pt x="2924" y="4134"/>
                  </a:lnTo>
                  <a:lnTo>
                    <a:pt x="2915" y="3930"/>
                  </a:lnTo>
                  <a:lnTo>
                    <a:pt x="2915" y="3843"/>
                  </a:lnTo>
                  <a:lnTo>
                    <a:pt x="2924" y="3551"/>
                  </a:lnTo>
                  <a:lnTo>
                    <a:pt x="2924" y="3231"/>
                  </a:lnTo>
                  <a:lnTo>
                    <a:pt x="2904" y="3348"/>
                  </a:lnTo>
                  <a:lnTo>
                    <a:pt x="2904" y="2533"/>
                  </a:lnTo>
                  <a:lnTo>
                    <a:pt x="2896" y="3231"/>
                  </a:lnTo>
                  <a:lnTo>
                    <a:pt x="2896" y="3348"/>
                  </a:lnTo>
                  <a:lnTo>
                    <a:pt x="2884" y="3348"/>
                  </a:lnTo>
                  <a:lnTo>
                    <a:pt x="2884" y="3843"/>
                  </a:lnTo>
                  <a:lnTo>
                    <a:pt x="2876" y="4250"/>
                  </a:lnTo>
                  <a:lnTo>
                    <a:pt x="2856" y="4250"/>
                  </a:lnTo>
                  <a:lnTo>
                    <a:pt x="2865" y="4454"/>
                  </a:lnTo>
                  <a:lnTo>
                    <a:pt x="2837" y="4454"/>
                  </a:lnTo>
                  <a:lnTo>
                    <a:pt x="2848" y="4658"/>
                  </a:lnTo>
                  <a:lnTo>
                    <a:pt x="2828" y="4658"/>
                  </a:lnTo>
                  <a:lnTo>
                    <a:pt x="2828" y="4949"/>
                  </a:lnTo>
                  <a:lnTo>
                    <a:pt x="2817" y="4949"/>
                  </a:lnTo>
                  <a:lnTo>
                    <a:pt x="2817" y="5153"/>
                  </a:lnTo>
                  <a:lnTo>
                    <a:pt x="2809" y="5269"/>
                  </a:lnTo>
                  <a:lnTo>
                    <a:pt x="2809" y="6957"/>
                  </a:lnTo>
                  <a:lnTo>
                    <a:pt x="2797" y="7074"/>
                  </a:lnTo>
                  <a:lnTo>
                    <a:pt x="2809" y="7278"/>
                  </a:lnTo>
                  <a:lnTo>
                    <a:pt x="2809" y="7685"/>
                  </a:lnTo>
                  <a:lnTo>
                    <a:pt x="2797" y="7685"/>
                  </a:lnTo>
                  <a:lnTo>
                    <a:pt x="2797" y="9199"/>
                  </a:lnTo>
                  <a:lnTo>
                    <a:pt x="2789" y="9286"/>
                  </a:lnTo>
                  <a:lnTo>
                    <a:pt x="2797" y="9490"/>
                  </a:lnTo>
                  <a:lnTo>
                    <a:pt x="2797" y="10509"/>
                  </a:lnTo>
                  <a:lnTo>
                    <a:pt x="2789" y="10509"/>
                  </a:lnTo>
                  <a:lnTo>
                    <a:pt x="2789" y="13915"/>
                  </a:lnTo>
                  <a:lnTo>
                    <a:pt x="2780" y="13915"/>
                  </a:lnTo>
                  <a:lnTo>
                    <a:pt x="2789" y="14322"/>
                  </a:lnTo>
                  <a:lnTo>
                    <a:pt x="2789" y="16156"/>
                  </a:lnTo>
                  <a:lnTo>
                    <a:pt x="2780" y="16156"/>
                  </a:lnTo>
                  <a:lnTo>
                    <a:pt x="2780" y="17961"/>
                  </a:lnTo>
                  <a:lnTo>
                    <a:pt x="2769" y="17961"/>
                  </a:lnTo>
                  <a:lnTo>
                    <a:pt x="2769" y="10392"/>
                  </a:lnTo>
                  <a:lnTo>
                    <a:pt x="2750" y="10392"/>
                  </a:lnTo>
                  <a:lnTo>
                    <a:pt x="2741" y="10305"/>
                  </a:lnTo>
                  <a:lnTo>
                    <a:pt x="2578" y="10305"/>
                  </a:lnTo>
                  <a:lnTo>
                    <a:pt x="2578" y="10101"/>
                  </a:lnTo>
                  <a:lnTo>
                    <a:pt x="2567" y="10101"/>
                  </a:lnTo>
                  <a:lnTo>
                    <a:pt x="2558" y="10305"/>
                  </a:lnTo>
                  <a:lnTo>
                    <a:pt x="2567" y="10305"/>
                  </a:lnTo>
                  <a:lnTo>
                    <a:pt x="2558" y="10392"/>
                  </a:lnTo>
                  <a:lnTo>
                    <a:pt x="2547" y="10392"/>
                  </a:lnTo>
                  <a:lnTo>
                    <a:pt x="2547" y="9985"/>
                  </a:lnTo>
                  <a:lnTo>
                    <a:pt x="2578" y="9985"/>
                  </a:lnTo>
                  <a:lnTo>
                    <a:pt x="2598" y="10101"/>
                  </a:lnTo>
                  <a:lnTo>
                    <a:pt x="2741" y="10101"/>
                  </a:lnTo>
                  <a:lnTo>
                    <a:pt x="2741" y="10305"/>
                  </a:lnTo>
                  <a:lnTo>
                    <a:pt x="2750" y="10305"/>
                  </a:lnTo>
                  <a:lnTo>
                    <a:pt x="2750" y="9985"/>
                  </a:lnTo>
                  <a:lnTo>
                    <a:pt x="2780" y="9985"/>
                  </a:lnTo>
                  <a:lnTo>
                    <a:pt x="2780" y="9898"/>
                  </a:lnTo>
                  <a:lnTo>
                    <a:pt x="2741" y="9898"/>
                  </a:lnTo>
                  <a:lnTo>
                    <a:pt x="2721" y="9781"/>
                  </a:lnTo>
                  <a:lnTo>
                    <a:pt x="2567" y="9781"/>
                  </a:lnTo>
                  <a:lnTo>
                    <a:pt x="2558" y="9898"/>
                  </a:lnTo>
                  <a:lnTo>
                    <a:pt x="2539" y="9898"/>
                  </a:lnTo>
                  <a:lnTo>
                    <a:pt x="2539" y="8791"/>
                  </a:lnTo>
                  <a:lnTo>
                    <a:pt x="2539" y="10596"/>
                  </a:lnTo>
                  <a:lnTo>
                    <a:pt x="2547" y="10800"/>
                  </a:lnTo>
                  <a:lnTo>
                    <a:pt x="2547" y="17961"/>
                  </a:lnTo>
                  <a:lnTo>
                    <a:pt x="2539" y="17961"/>
                  </a:lnTo>
                  <a:lnTo>
                    <a:pt x="2539" y="17757"/>
                  </a:lnTo>
                  <a:lnTo>
                    <a:pt x="2519" y="17757"/>
                  </a:lnTo>
                  <a:lnTo>
                    <a:pt x="2511" y="9781"/>
                  </a:lnTo>
                  <a:lnTo>
                    <a:pt x="2499" y="9781"/>
                  </a:lnTo>
                  <a:lnTo>
                    <a:pt x="2499" y="9374"/>
                  </a:lnTo>
                  <a:lnTo>
                    <a:pt x="2511" y="9374"/>
                  </a:lnTo>
                  <a:lnTo>
                    <a:pt x="2511" y="9199"/>
                  </a:lnTo>
                  <a:lnTo>
                    <a:pt x="2499" y="9199"/>
                  </a:lnTo>
                  <a:lnTo>
                    <a:pt x="2499" y="8267"/>
                  </a:lnTo>
                  <a:lnTo>
                    <a:pt x="2452" y="8064"/>
                  </a:lnTo>
                  <a:lnTo>
                    <a:pt x="2432" y="8180"/>
                  </a:lnTo>
                  <a:lnTo>
                    <a:pt x="2404" y="8180"/>
                  </a:lnTo>
                  <a:lnTo>
                    <a:pt x="2384" y="8384"/>
                  </a:lnTo>
                  <a:lnTo>
                    <a:pt x="2384" y="8471"/>
                  </a:lnTo>
                  <a:lnTo>
                    <a:pt x="2376" y="8675"/>
                  </a:lnTo>
                  <a:lnTo>
                    <a:pt x="2376" y="9082"/>
                  </a:lnTo>
                  <a:lnTo>
                    <a:pt x="2364" y="9199"/>
                  </a:lnTo>
                  <a:lnTo>
                    <a:pt x="2364" y="9286"/>
                  </a:lnTo>
                  <a:lnTo>
                    <a:pt x="2348" y="9286"/>
                  </a:lnTo>
                  <a:lnTo>
                    <a:pt x="2336" y="9374"/>
                  </a:lnTo>
                  <a:lnTo>
                    <a:pt x="2328" y="9374"/>
                  </a:lnTo>
                  <a:lnTo>
                    <a:pt x="2317" y="9490"/>
                  </a:lnTo>
                  <a:lnTo>
                    <a:pt x="2308" y="9490"/>
                  </a:lnTo>
                  <a:lnTo>
                    <a:pt x="2308" y="14322"/>
                  </a:lnTo>
                  <a:lnTo>
                    <a:pt x="2249" y="13915"/>
                  </a:lnTo>
                  <a:lnTo>
                    <a:pt x="2193" y="13915"/>
                  </a:lnTo>
                  <a:lnTo>
                    <a:pt x="2134" y="14322"/>
                  </a:lnTo>
                  <a:lnTo>
                    <a:pt x="2134" y="14526"/>
                  </a:lnTo>
                  <a:lnTo>
                    <a:pt x="2125" y="14526"/>
                  </a:lnTo>
                  <a:lnTo>
                    <a:pt x="2125" y="11004"/>
                  </a:lnTo>
                  <a:lnTo>
                    <a:pt x="2154" y="10887"/>
                  </a:lnTo>
                  <a:lnTo>
                    <a:pt x="2154" y="10800"/>
                  </a:lnTo>
                  <a:lnTo>
                    <a:pt x="2125" y="10713"/>
                  </a:lnTo>
                  <a:lnTo>
                    <a:pt x="2106" y="10800"/>
                  </a:lnTo>
                  <a:lnTo>
                    <a:pt x="2066" y="10800"/>
                  </a:lnTo>
                  <a:lnTo>
                    <a:pt x="2058" y="10887"/>
                  </a:lnTo>
                  <a:lnTo>
                    <a:pt x="2038" y="10887"/>
                  </a:lnTo>
                  <a:lnTo>
                    <a:pt x="2019" y="11004"/>
                  </a:lnTo>
                  <a:lnTo>
                    <a:pt x="1990" y="11004"/>
                  </a:lnTo>
                  <a:lnTo>
                    <a:pt x="1971" y="11091"/>
                  </a:lnTo>
                  <a:lnTo>
                    <a:pt x="1923" y="11091"/>
                  </a:lnTo>
                  <a:lnTo>
                    <a:pt x="1895" y="11295"/>
                  </a:lnTo>
                  <a:lnTo>
                    <a:pt x="1895" y="11411"/>
                  </a:lnTo>
                  <a:lnTo>
                    <a:pt x="1903" y="11411"/>
                  </a:lnTo>
                  <a:lnTo>
                    <a:pt x="1903" y="11499"/>
                  </a:lnTo>
                  <a:lnTo>
                    <a:pt x="1895" y="11615"/>
                  </a:lnTo>
                  <a:lnTo>
                    <a:pt x="1895" y="14643"/>
                  </a:lnTo>
                  <a:lnTo>
                    <a:pt x="1875" y="14322"/>
                  </a:lnTo>
                  <a:lnTo>
                    <a:pt x="1875" y="12721"/>
                  </a:lnTo>
                  <a:lnTo>
                    <a:pt x="1856" y="12721"/>
                  </a:lnTo>
                  <a:lnTo>
                    <a:pt x="1856" y="11819"/>
                  </a:lnTo>
                  <a:lnTo>
                    <a:pt x="1847" y="10509"/>
                  </a:lnTo>
                  <a:lnTo>
                    <a:pt x="1847" y="12721"/>
                  </a:lnTo>
                  <a:lnTo>
                    <a:pt x="1827" y="12721"/>
                  </a:lnTo>
                  <a:lnTo>
                    <a:pt x="1799" y="12605"/>
                  </a:lnTo>
                  <a:lnTo>
                    <a:pt x="1780" y="12605"/>
                  </a:lnTo>
                  <a:lnTo>
                    <a:pt x="1780" y="11819"/>
                  </a:lnTo>
                  <a:lnTo>
                    <a:pt x="1788" y="11819"/>
                  </a:lnTo>
                  <a:lnTo>
                    <a:pt x="1780" y="11819"/>
                  </a:lnTo>
                  <a:lnTo>
                    <a:pt x="1780" y="11702"/>
                  </a:lnTo>
                  <a:lnTo>
                    <a:pt x="1780" y="12605"/>
                  </a:lnTo>
                  <a:lnTo>
                    <a:pt x="1760" y="12605"/>
                  </a:lnTo>
                  <a:lnTo>
                    <a:pt x="1760" y="12721"/>
                  </a:lnTo>
                  <a:lnTo>
                    <a:pt x="1749" y="12721"/>
                  </a:lnTo>
                  <a:lnTo>
                    <a:pt x="1749" y="14322"/>
                  </a:lnTo>
                  <a:lnTo>
                    <a:pt x="1732" y="14526"/>
                  </a:lnTo>
                  <a:lnTo>
                    <a:pt x="1732" y="12023"/>
                  </a:lnTo>
                  <a:lnTo>
                    <a:pt x="1721" y="11819"/>
                  </a:lnTo>
                  <a:lnTo>
                    <a:pt x="1721" y="11702"/>
                  </a:lnTo>
                  <a:lnTo>
                    <a:pt x="1712" y="11702"/>
                  </a:lnTo>
                  <a:lnTo>
                    <a:pt x="1712" y="11411"/>
                  </a:lnTo>
                  <a:lnTo>
                    <a:pt x="1645" y="11615"/>
                  </a:lnTo>
                  <a:lnTo>
                    <a:pt x="1577" y="12023"/>
                  </a:lnTo>
                  <a:lnTo>
                    <a:pt x="1577" y="11819"/>
                  </a:lnTo>
                  <a:lnTo>
                    <a:pt x="1538" y="11702"/>
                  </a:lnTo>
                  <a:lnTo>
                    <a:pt x="1529" y="11702"/>
                  </a:lnTo>
                  <a:lnTo>
                    <a:pt x="1498" y="11906"/>
                  </a:lnTo>
                  <a:lnTo>
                    <a:pt x="1490" y="11906"/>
                  </a:lnTo>
                  <a:lnTo>
                    <a:pt x="1470" y="12110"/>
                  </a:lnTo>
                  <a:lnTo>
                    <a:pt x="1470" y="14119"/>
                  </a:lnTo>
                  <a:lnTo>
                    <a:pt x="1414" y="13507"/>
                  </a:lnTo>
                  <a:lnTo>
                    <a:pt x="1366" y="13012"/>
                  </a:lnTo>
                  <a:lnTo>
                    <a:pt x="1366" y="11702"/>
                  </a:lnTo>
                  <a:lnTo>
                    <a:pt x="1355" y="11702"/>
                  </a:lnTo>
                  <a:lnTo>
                    <a:pt x="1355" y="12110"/>
                  </a:lnTo>
                  <a:lnTo>
                    <a:pt x="1347" y="12110"/>
                  </a:lnTo>
                  <a:lnTo>
                    <a:pt x="1347" y="11702"/>
                  </a:lnTo>
                  <a:lnTo>
                    <a:pt x="1347" y="13012"/>
                  </a:lnTo>
                  <a:lnTo>
                    <a:pt x="1335" y="13012"/>
                  </a:lnTo>
                  <a:lnTo>
                    <a:pt x="1335" y="14439"/>
                  </a:lnTo>
                  <a:lnTo>
                    <a:pt x="1288" y="14817"/>
                  </a:lnTo>
                  <a:lnTo>
                    <a:pt x="1288" y="10509"/>
                  </a:lnTo>
                  <a:lnTo>
                    <a:pt x="1268" y="10392"/>
                  </a:lnTo>
                  <a:lnTo>
                    <a:pt x="1268" y="9199"/>
                  </a:lnTo>
                  <a:lnTo>
                    <a:pt x="1260" y="9199"/>
                  </a:lnTo>
                  <a:lnTo>
                    <a:pt x="1260" y="8471"/>
                  </a:lnTo>
                  <a:lnTo>
                    <a:pt x="1240" y="8471"/>
                  </a:lnTo>
                  <a:lnTo>
                    <a:pt x="1240" y="7976"/>
                  </a:lnTo>
                  <a:lnTo>
                    <a:pt x="1220" y="7976"/>
                  </a:lnTo>
                  <a:lnTo>
                    <a:pt x="1220" y="6754"/>
                  </a:lnTo>
                  <a:lnTo>
                    <a:pt x="1212" y="6754"/>
                  </a:lnTo>
                  <a:lnTo>
                    <a:pt x="1212" y="7685"/>
                  </a:lnTo>
                  <a:lnTo>
                    <a:pt x="1200" y="7685"/>
                  </a:lnTo>
                  <a:lnTo>
                    <a:pt x="1200" y="7976"/>
                  </a:lnTo>
                  <a:lnTo>
                    <a:pt x="1192" y="7976"/>
                  </a:lnTo>
                  <a:lnTo>
                    <a:pt x="1192" y="8384"/>
                  </a:lnTo>
                  <a:lnTo>
                    <a:pt x="1096" y="8384"/>
                  </a:lnTo>
                  <a:lnTo>
                    <a:pt x="1018" y="8471"/>
                  </a:lnTo>
                  <a:lnTo>
                    <a:pt x="1018" y="9082"/>
                  </a:lnTo>
                  <a:lnTo>
                    <a:pt x="981" y="9082"/>
                  </a:lnTo>
                  <a:lnTo>
                    <a:pt x="981" y="10305"/>
                  </a:lnTo>
                  <a:lnTo>
                    <a:pt x="942" y="10392"/>
                  </a:lnTo>
                  <a:lnTo>
                    <a:pt x="950" y="17350"/>
                  </a:lnTo>
                  <a:lnTo>
                    <a:pt x="914" y="17554"/>
                  </a:lnTo>
                  <a:lnTo>
                    <a:pt x="902" y="10101"/>
                  </a:lnTo>
                  <a:lnTo>
                    <a:pt x="692" y="10101"/>
                  </a:lnTo>
                  <a:lnTo>
                    <a:pt x="711" y="18369"/>
                  </a:lnTo>
                  <a:lnTo>
                    <a:pt x="692" y="18456"/>
                  </a:lnTo>
                  <a:lnTo>
                    <a:pt x="692" y="13624"/>
                  </a:lnTo>
                  <a:lnTo>
                    <a:pt x="672" y="13624"/>
                  </a:lnTo>
                  <a:lnTo>
                    <a:pt x="672" y="13507"/>
                  </a:lnTo>
                  <a:lnTo>
                    <a:pt x="663" y="13507"/>
                  </a:lnTo>
                  <a:lnTo>
                    <a:pt x="652" y="13420"/>
                  </a:lnTo>
                  <a:lnTo>
                    <a:pt x="576" y="13420"/>
                  </a:lnTo>
                  <a:lnTo>
                    <a:pt x="576" y="13507"/>
                  </a:lnTo>
                  <a:lnTo>
                    <a:pt x="565" y="13507"/>
                  </a:lnTo>
                  <a:lnTo>
                    <a:pt x="576" y="11295"/>
                  </a:lnTo>
                  <a:lnTo>
                    <a:pt x="537" y="11295"/>
                  </a:lnTo>
                  <a:lnTo>
                    <a:pt x="365" y="10887"/>
                  </a:lnTo>
                  <a:lnTo>
                    <a:pt x="346" y="10800"/>
                  </a:lnTo>
                  <a:lnTo>
                    <a:pt x="346" y="13711"/>
                  </a:lnTo>
                  <a:lnTo>
                    <a:pt x="326" y="13711"/>
                  </a:lnTo>
                  <a:lnTo>
                    <a:pt x="326" y="13333"/>
                  </a:lnTo>
                  <a:lnTo>
                    <a:pt x="306" y="13333"/>
                  </a:lnTo>
                  <a:lnTo>
                    <a:pt x="306" y="12023"/>
                  </a:lnTo>
                  <a:lnTo>
                    <a:pt x="298" y="12023"/>
                  </a:lnTo>
                  <a:lnTo>
                    <a:pt x="298" y="11091"/>
                  </a:lnTo>
                  <a:lnTo>
                    <a:pt x="287" y="11091"/>
                  </a:lnTo>
                  <a:lnTo>
                    <a:pt x="287" y="12023"/>
                  </a:lnTo>
                  <a:lnTo>
                    <a:pt x="278" y="12023"/>
                  </a:lnTo>
                  <a:lnTo>
                    <a:pt x="278" y="12314"/>
                  </a:lnTo>
                  <a:lnTo>
                    <a:pt x="171" y="12314"/>
                  </a:lnTo>
                  <a:lnTo>
                    <a:pt x="171" y="12023"/>
                  </a:lnTo>
                  <a:lnTo>
                    <a:pt x="163" y="12023"/>
                  </a:lnTo>
                  <a:lnTo>
                    <a:pt x="163" y="11091"/>
                  </a:lnTo>
                  <a:lnTo>
                    <a:pt x="163" y="12023"/>
                  </a:lnTo>
                  <a:lnTo>
                    <a:pt x="143" y="12023"/>
                  </a:lnTo>
                  <a:lnTo>
                    <a:pt x="143" y="13333"/>
                  </a:lnTo>
                  <a:lnTo>
                    <a:pt x="132" y="13333"/>
                  </a:lnTo>
                  <a:lnTo>
                    <a:pt x="132" y="17059"/>
                  </a:lnTo>
                  <a:lnTo>
                    <a:pt x="104" y="17059"/>
                  </a:lnTo>
                  <a:lnTo>
                    <a:pt x="104" y="17641"/>
                  </a:lnTo>
                  <a:lnTo>
                    <a:pt x="48" y="17641"/>
                  </a:lnTo>
                  <a:lnTo>
                    <a:pt x="48" y="17263"/>
                  </a:lnTo>
                  <a:lnTo>
                    <a:pt x="0" y="1726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059"/>
                  </a:lnTo>
                  <a:lnTo>
                    <a:pt x="21485" y="15953"/>
                  </a:lnTo>
                  <a:close/>
                  <a:moveTo>
                    <a:pt x="1355" y="12518"/>
                  </a:moveTo>
                  <a:lnTo>
                    <a:pt x="1355" y="12197"/>
                  </a:lnTo>
                  <a:lnTo>
                    <a:pt x="1355" y="12518"/>
                  </a:lnTo>
                  <a:close/>
                  <a:moveTo>
                    <a:pt x="1347" y="12110"/>
                  </a:moveTo>
                  <a:lnTo>
                    <a:pt x="1355" y="12110"/>
                  </a:lnTo>
                  <a:lnTo>
                    <a:pt x="1355" y="12314"/>
                  </a:lnTo>
                  <a:lnTo>
                    <a:pt x="1347" y="12110"/>
                  </a:lnTo>
                  <a:close/>
                  <a:moveTo>
                    <a:pt x="1355" y="12401"/>
                  </a:moveTo>
                  <a:lnTo>
                    <a:pt x="1347" y="12518"/>
                  </a:lnTo>
                  <a:lnTo>
                    <a:pt x="1347" y="12197"/>
                  </a:lnTo>
                  <a:lnTo>
                    <a:pt x="1355" y="12401"/>
                  </a:lnTo>
                  <a:close/>
                  <a:moveTo>
                    <a:pt x="1347" y="12605"/>
                  </a:moveTo>
                  <a:lnTo>
                    <a:pt x="1355" y="12401"/>
                  </a:lnTo>
                  <a:lnTo>
                    <a:pt x="1355" y="12605"/>
                  </a:lnTo>
                  <a:lnTo>
                    <a:pt x="1347" y="12605"/>
                  </a:lnTo>
                  <a:close/>
                  <a:moveTo>
                    <a:pt x="1347" y="12605"/>
                  </a:moveTo>
                  <a:lnTo>
                    <a:pt x="1355" y="12605"/>
                  </a:lnTo>
                  <a:lnTo>
                    <a:pt x="1355" y="12809"/>
                  </a:lnTo>
                  <a:lnTo>
                    <a:pt x="1347" y="12605"/>
                  </a:lnTo>
                  <a:close/>
                  <a:moveTo>
                    <a:pt x="1347" y="13012"/>
                  </a:moveTo>
                  <a:lnTo>
                    <a:pt x="1347" y="12721"/>
                  </a:lnTo>
                  <a:lnTo>
                    <a:pt x="1355" y="12809"/>
                  </a:lnTo>
                  <a:lnTo>
                    <a:pt x="1347" y="13012"/>
                  </a:lnTo>
                  <a:close/>
                  <a:moveTo>
                    <a:pt x="1347" y="13012"/>
                  </a:moveTo>
                  <a:lnTo>
                    <a:pt x="1355" y="12925"/>
                  </a:lnTo>
                  <a:lnTo>
                    <a:pt x="1355" y="13012"/>
                  </a:lnTo>
                  <a:lnTo>
                    <a:pt x="1347" y="13012"/>
                  </a:lnTo>
                  <a:close/>
                  <a:moveTo>
                    <a:pt x="1355" y="13012"/>
                  </a:moveTo>
                  <a:lnTo>
                    <a:pt x="1355" y="12605"/>
                  </a:lnTo>
                  <a:lnTo>
                    <a:pt x="1355" y="13012"/>
                  </a:lnTo>
                  <a:close/>
                  <a:moveTo>
                    <a:pt x="3337" y="2242"/>
                  </a:moveTo>
                  <a:lnTo>
                    <a:pt x="3337" y="2329"/>
                  </a:lnTo>
                  <a:lnTo>
                    <a:pt x="3329" y="2736"/>
                  </a:lnTo>
                  <a:lnTo>
                    <a:pt x="3329" y="3231"/>
                  </a:lnTo>
                  <a:lnTo>
                    <a:pt x="3183" y="3231"/>
                  </a:lnTo>
                  <a:lnTo>
                    <a:pt x="3183" y="3144"/>
                  </a:lnTo>
                  <a:lnTo>
                    <a:pt x="3174" y="2736"/>
                  </a:lnTo>
                  <a:lnTo>
                    <a:pt x="3174" y="2242"/>
                  </a:lnTo>
                  <a:lnTo>
                    <a:pt x="3166" y="2038"/>
                  </a:lnTo>
                  <a:lnTo>
                    <a:pt x="3348" y="2038"/>
                  </a:lnTo>
                  <a:lnTo>
                    <a:pt x="3337" y="2242"/>
                  </a:lnTo>
                  <a:close/>
                </a:path>
              </a:pathLst>
            </a:cu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  <p:sp>
          <p:nvSpPr>
            <p:cNvPr id="45" name="Rectangle 68"/>
            <p:cNvSpPr/>
            <p:nvPr/>
          </p:nvSpPr>
          <p:spPr>
            <a:xfrm>
              <a:off x="-2" y="1172442"/>
              <a:ext cx="12192006" cy="157915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162793" y="1825301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6932606" y="1825301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2162793" y="3730569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6932606" y="3730569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2162793" y="2355327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2162793" y="4260594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6932606" y="2355327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6932606" y="4260594"/>
            <a:ext cx="367158" cy="45719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162794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31" hasCustomPrompt="1"/>
          </p:nvPr>
        </p:nvSpPr>
        <p:spPr>
          <a:xfrm>
            <a:off x="2162794" y="4381033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32" hasCustomPrompt="1"/>
          </p:nvPr>
        </p:nvSpPr>
        <p:spPr>
          <a:xfrm>
            <a:off x="6932607" y="4381033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33" hasCustomPrompt="1"/>
          </p:nvPr>
        </p:nvSpPr>
        <p:spPr>
          <a:xfrm>
            <a:off x="6932607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2162794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2162794" y="471130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6932607" y="471130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6932607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18575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35"/>
          <p:cNvGrpSpPr/>
          <p:nvPr userDrawn="1"/>
        </p:nvGrpSpPr>
        <p:grpSpPr>
          <a:xfrm>
            <a:off x="-3" y="4106411"/>
            <a:ext cx="12192006" cy="2751594"/>
            <a:chOff x="-1" y="-1"/>
            <a:chExt cx="12192005" cy="2751592"/>
          </a:xfrm>
        </p:grpSpPr>
        <p:sp>
          <p:nvSpPr>
            <p:cNvPr id="44" name="Freeform 9"/>
            <p:cNvSpPr/>
            <p:nvPr/>
          </p:nvSpPr>
          <p:spPr>
            <a:xfrm>
              <a:off x="-2" y="-2"/>
              <a:ext cx="12192007" cy="117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5" y="15953"/>
                  </a:moveTo>
                  <a:lnTo>
                    <a:pt x="21485" y="12023"/>
                  </a:lnTo>
                  <a:lnTo>
                    <a:pt x="21254" y="12925"/>
                  </a:lnTo>
                  <a:lnTo>
                    <a:pt x="21024" y="12925"/>
                  </a:lnTo>
                  <a:lnTo>
                    <a:pt x="21024" y="15225"/>
                  </a:lnTo>
                  <a:lnTo>
                    <a:pt x="20925" y="15225"/>
                  </a:lnTo>
                  <a:lnTo>
                    <a:pt x="20925" y="11208"/>
                  </a:lnTo>
                  <a:lnTo>
                    <a:pt x="20723" y="11208"/>
                  </a:lnTo>
                  <a:lnTo>
                    <a:pt x="20723" y="13711"/>
                  </a:lnTo>
                  <a:lnTo>
                    <a:pt x="20647" y="13711"/>
                  </a:lnTo>
                  <a:lnTo>
                    <a:pt x="20647" y="14934"/>
                  </a:lnTo>
                  <a:lnTo>
                    <a:pt x="20551" y="14934"/>
                  </a:lnTo>
                  <a:lnTo>
                    <a:pt x="20551" y="17845"/>
                  </a:lnTo>
                  <a:lnTo>
                    <a:pt x="20425" y="17845"/>
                  </a:lnTo>
                  <a:lnTo>
                    <a:pt x="20425" y="12023"/>
                  </a:lnTo>
                  <a:lnTo>
                    <a:pt x="20369" y="11702"/>
                  </a:lnTo>
                  <a:lnTo>
                    <a:pt x="20369" y="10392"/>
                  </a:lnTo>
                  <a:lnTo>
                    <a:pt x="20281" y="9985"/>
                  </a:lnTo>
                  <a:lnTo>
                    <a:pt x="20273" y="7889"/>
                  </a:lnTo>
                  <a:lnTo>
                    <a:pt x="20273" y="9985"/>
                  </a:lnTo>
                  <a:lnTo>
                    <a:pt x="20186" y="10392"/>
                  </a:lnTo>
                  <a:lnTo>
                    <a:pt x="20186" y="11702"/>
                  </a:lnTo>
                  <a:lnTo>
                    <a:pt x="20138" y="12110"/>
                  </a:lnTo>
                  <a:lnTo>
                    <a:pt x="20138" y="16651"/>
                  </a:lnTo>
                  <a:lnTo>
                    <a:pt x="19992" y="16651"/>
                  </a:lnTo>
                  <a:lnTo>
                    <a:pt x="19992" y="17466"/>
                  </a:lnTo>
                  <a:lnTo>
                    <a:pt x="19877" y="17466"/>
                  </a:lnTo>
                  <a:lnTo>
                    <a:pt x="19877" y="18660"/>
                  </a:lnTo>
                  <a:lnTo>
                    <a:pt x="19840" y="18660"/>
                  </a:lnTo>
                  <a:lnTo>
                    <a:pt x="19840" y="14643"/>
                  </a:lnTo>
                  <a:lnTo>
                    <a:pt x="19646" y="14643"/>
                  </a:lnTo>
                  <a:lnTo>
                    <a:pt x="19646" y="15836"/>
                  </a:lnTo>
                  <a:lnTo>
                    <a:pt x="19590" y="15836"/>
                  </a:lnTo>
                  <a:lnTo>
                    <a:pt x="19590" y="12721"/>
                  </a:lnTo>
                  <a:lnTo>
                    <a:pt x="19550" y="12721"/>
                  </a:lnTo>
                  <a:lnTo>
                    <a:pt x="19550" y="10596"/>
                  </a:lnTo>
                  <a:lnTo>
                    <a:pt x="19542" y="10596"/>
                  </a:lnTo>
                  <a:lnTo>
                    <a:pt x="19542" y="9985"/>
                  </a:lnTo>
                  <a:lnTo>
                    <a:pt x="19491" y="9985"/>
                  </a:lnTo>
                  <a:lnTo>
                    <a:pt x="19407" y="7889"/>
                  </a:lnTo>
                  <a:lnTo>
                    <a:pt x="19396" y="4134"/>
                  </a:lnTo>
                  <a:lnTo>
                    <a:pt x="19387" y="7889"/>
                  </a:lnTo>
                  <a:lnTo>
                    <a:pt x="19292" y="9898"/>
                  </a:lnTo>
                  <a:lnTo>
                    <a:pt x="19241" y="9898"/>
                  </a:lnTo>
                  <a:lnTo>
                    <a:pt x="19241" y="10509"/>
                  </a:lnTo>
                  <a:lnTo>
                    <a:pt x="19233" y="10596"/>
                  </a:lnTo>
                  <a:lnTo>
                    <a:pt x="19233" y="12721"/>
                  </a:lnTo>
                  <a:lnTo>
                    <a:pt x="19185" y="12721"/>
                  </a:lnTo>
                  <a:lnTo>
                    <a:pt x="19185" y="12925"/>
                  </a:lnTo>
                  <a:lnTo>
                    <a:pt x="19089" y="12605"/>
                  </a:lnTo>
                  <a:lnTo>
                    <a:pt x="19089" y="17059"/>
                  </a:lnTo>
                  <a:lnTo>
                    <a:pt x="19070" y="17059"/>
                  </a:lnTo>
                  <a:lnTo>
                    <a:pt x="19070" y="17466"/>
                  </a:lnTo>
                  <a:lnTo>
                    <a:pt x="19002" y="17466"/>
                  </a:lnTo>
                  <a:lnTo>
                    <a:pt x="19002" y="15137"/>
                  </a:lnTo>
                  <a:lnTo>
                    <a:pt x="18800" y="15137"/>
                  </a:lnTo>
                  <a:lnTo>
                    <a:pt x="18800" y="18049"/>
                  </a:lnTo>
                  <a:lnTo>
                    <a:pt x="18665" y="18049"/>
                  </a:lnTo>
                  <a:lnTo>
                    <a:pt x="18665" y="12809"/>
                  </a:lnTo>
                  <a:lnTo>
                    <a:pt x="18462" y="12809"/>
                  </a:lnTo>
                  <a:lnTo>
                    <a:pt x="18462" y="18369"/>
                  </a:lnTo>
                  <a:lnTo>
                    <a:pt x="18291" y="18369"/>
                  </a:lnTo>
                  <a:lnTo>
                    <a:pt x="18291" y="18049"/>
                  </a:lnTo>
                  <a:lnTo>
                    <a:pt x="18193" y="18049"/>
                  </a:lnTo>
                  <a:lnTo>
                    <a:pt x="18193" y="17350"/>
                  </a:lnTo>
                  <a:lnTo>
                    <a:pt x="18108" y="17350"/>
                  </a:lnTo>
                  <a:lnTo>
                    <a:pt x="18108" y="15429"/>
                  </a:lnTo>
                  <a:lnTo>
                    <a:pt x="18077" y="15429"/>
                  </a:lnTo>
                  <a:lnTo>
                    <a:pt x="18077" y="15341"/>
                  </a:lnTo>
                  <a:lnTo>
                    <a:pt x="17875" y="15341"/>
                  </a:lnTo>
                  <a:lnTo>
                    <a:pt x="17875" y="17554"/>
                  </a:lnTo>
                  <a:lnTo>
                    <a:pt x="17827" y="17554"/>
                  </a:lnTo>
                  <a:lnTo>
                    <a:pt x="17827" y="5065"/>
                  </a:lnTo>
                  <a:lnTo>
                    <a:pt x="17493" y="5065"/>
                  </a:lnTo>
                  <a:lnTo>
                    <a:pt x="17493" y="18456"/>
                  </a:lnTo>
                  <a:lnTo>
                    <a:pt x="17374" y="18456"/>
                  </a:lnTo>
                  <a:lnTo>
                    <a:pt x="17374" y="5065"/>
                  </a:lnTo>
                  <a:lnTo>
                    <a:pt x="17009" y="5065"/>
                  </a:lnTo>
                  <a:lnTo>
                    <a:pt x="17009" y="13129"/>
                  </a:lnTo>
                  <a:lnTo>
                    <a:pt x="16933" y="13129"/>
                  </a:lnTo>
                  <a:lnTo>
                    <a:pt x="16933" y="17350"/>
                  </a:lnTo>
                  <a:lnTo>
                    <a:pt x="16790" y="16535"/>
                  </a:lnTo>
                  <a:lnTo>
                    <a:pt x="16790" y="12809"/>
                  </a:lnTo>
                  <a:lnTo>
                    <a:pt x="16674" y="11702"/>
                  </a:lnTo>
                  <a:lnTo>
                    <a:pt x="16559" y="12809"/>
                  </a:lnTo>
                  <a:lnTo>
                    <a:pt x="16548" y="15021"/>
                  </a:lnTo>
                  <a:lnTo>
                    <a:pt x="16528" y="15021"/>
                  </a:lnTo>
                  <a:lnTo>
                    <a:pt x="16528" y="15545"/>
                  </a:lnTo>
                  <a:lnTo>
                    <a:pt x="16520" y="15545"/>
                  </a:lnTo>
                  <a:lnTo>
                    <a:pt x="16520" y="14119"/>
                  </a:lnTo>
                  <a:lnTo>
                    <a:pt x="16258" y="14119"/>
                  </a:lnTo>
                  <a:lnTo>
                    <a:pt x="16258" y="16535"/>
                  </a:lnTo>
                  <a:lnTo>
                    <a:pt x="16143" y="16535"/>
                  </a:lnTo>
                  <a:lnTo>
                    <a:pt x="16143" y="16942"/>
                  </a:lnTo>
                  <a:lnTo>
                    <a:pt x="16087" y="16942"/>
                  </a:lnTo>
                  <a:lnTo>
                    <a:pt x="16087" y="16535"/>
                  </a:lnTo>
                  <a:lnTo>
                    <a:pt x="16028" y="16535"/>
                  </a:lnTo>
                  <a:lnTo>
                    <a:pt x="16028" y="15225"/>
                  </a:lnTo>
                  <a:lnTo>
                    <a:pt x="15856" y="14643"/>
                  </a:lnTo>
                  <a:lnTo>
                    <a:pt x="15856" y="14322"/>
                  </a:lnTo>
                  <a:lnTo>
                    <a:pt x="15741" y="14322"/>
                  </a:lnTo>
                  <a:lnTo>
                    <a:pt x="15741" y="13915"/>
                  </a:lnTo>
                  <a:lnTo>
                    <a:pt x="15682" y="13915"/>
                  </a:lnTo>
                  <a:lnTo>
                    <a:pt x="15682" y="13624"/>
                  </a:lnTo>
                  <a:lnTo>
                    <a:pt x="15662" y="13507"/>
                  </a:lnTo>
                  <a:lnTo>
                    <a:pt x="15626" y="9490"/>
                  </a:lnTo>
                  <a:lnTo>
                    <a:pt x="15595" y="13624"/>
                  </a:lnTo>
                  <a:lnTo>
                    <a:pt x="15575" y="13624"/>
                  </a:lnTo>
                  <a:lnTo>
                    <a:pt x="15575" y="14439"/>
                  </a:lnTo>
                  <a:lnTo>
                    <a:pt x="15567" y="14439"/>
                  </a:lnTo>
                  <a:lnTo>
                    <a:pt x="15567" y="14643"/>
                  </a:lnTo>
                  <a:lnTo>
                    <a:pt x="15539" y="14643"/>
                  </a:lnTo>
                  <a:lnTo>
                    <a:pt x="15527" y="14730"/>
                  </a:lnTo>
                  <a:lnTo>
                    <a:pt x="15519" y="14730"/>
                  </a:lnTo>
                  <a:lnTo>
                    <a:pt x="15519" y="13915"/>
                  </a:lnTo>
                  <a:lnTo>
                    <a:pt x="15511" y="13915"/>
                  </a:lnTo>
                  <a:lnTo>
                    <a:pt x="15511" y="13420"/>
                  </a:lnTo>
                  <a:lnTo>
                    <a:pt x="15491" y="13420"/>
                  </a:lnTo>
                  <a:lnTo>
                    <a:pt x="15443" y="11906"/>
                  </a:lnTo>
                  <a:lnTo>
                    <a:pt x="15412" y="10392"/>
                  </a:lnTo>
                  <a:lnTo>
                    <a:pt x="15392" y="11906"/>
                  </a:lnTo>
                  <a:lnTo>
                    <a:pt x="15345" y="13333"/>
                  </a:lnTo>
                  <a:lnTo>
                    <a:pt x="15336" y="13333"/>
                  </a:lnTo>
                  <a:lnTo>
                    <a:pt x="15336" y="14322"/>
                  </a:lnTo>
                  <a:lnTo>
                    <a:pt x="15325" y="14322"/>
                  </a:lnTo>
                  <a:lnTo>
                    <a:pt x="15325" y="14817"/>
                  </a:lnTo>
                  <a:lnTo>
                    <a:pt x="15308" y="14817"/>
                  </a:lnTo>
                  <a:lnTo>
                    <a:pt x="15308" y="13711"/>
                  </a:lnTo>
                  <a:lnTo>
                    <a:pt x="15173" y="13711"/>
                  </a:lnTo>
                  <a:lnTo>
                    <a:pt x="15173" y="16855"/>
                  </a:lnTo>
                  <a:lnTo>
                    <a:pt x="15106" y="16855"/>
                  </a:lnTo>
                  <a:lnTo>
                    <a:pt x="15106" y="13012"/>
                  </a:lnTo>
                  <a:lnTo>
                    <a:pt x="14709" y="12925"/>
                  </a:lnTo>
                  <a:lnTo>
                    <a:pt x="14709" y="15953"/>
                  </a:lnTo>
                  <a:lnTo>
                    <a:pt x="14692" y="15953"/>
                  </a:lnTo>
                  <a:lnTo>
                    <a:pt x="14692" y="15632"/>
                  </a:lnTo>
                  <a:lnTo>
                    <a:pt x="14653" y="15632"/>
                  </a:lnTo>
                  <a:lnTo>
                    <a:pt x="14653" y="15137"/>
                  </a:lnTo>
                  <a:lnTo>
                    <a:pt x="14645" y="15137"/>
                  </a:lnTo>
                  <a:lnTo>
                    <a:pt x="14645" y="14031"/>
                  </a:lnTo>
                  <a:lnTo>
                    <a:pt x="14316" y="14031"/>
                  </a:lnTo>
                  <a:lnTo>
                    <a:pt x="14316" y="15836"/>
                  </a:lnTo>
                  <a:lnTo>
                    <a:pt x="14288" y="15836"/>
                  </a:lnTo>
                  <a:lnTo>
                    <a:pt x="14172" y="16447"/>
                  </a:lnTo>
                  <a:lnTo>
                    <a:pt x="14172" y="15953"/>
                  </a:lnTo>
                  <a:lnTo>
                    <a:pt x="14026" y="15953"/>
                  </a:lnTo>
                  <a:lnTo>
                    <a:pt x="14026" y="12314"/>
                  </a:lnTo>
                  <a:lnTo>
                    <a:pt x="13711" y="12401"/>
                  </a:lnTo>
                  <a:lnTo>
                    <a:pt x="13711" y="12721"/>
                  </a:lnTo>
                  <a:lnTo>
                    <a:pt x="13700" y="12721"/>
                  </a:lnTo>
                  <a:lnTo>
                    <a:pt x="13700" y="13216"/>
                  </a:lnTo>
                  <a:lnTo>
                    <a:pt x="13692" y="13216"/>
                  </a:lnTo>
                  <a:lnTo>
                    <a:pt x="13692" y="14322"/>
                  </a:lnTo>
                  <a:lnTo>
                    <a:pt x="13624" y="14322"/>
                  </a:lnTo>
                  <a:lnTo>
                    <a:pt x="13624" y="16739"/>
                  </a:lnTo>
                  <a:lnTo>
                    <a:pt x="13461" y="16739"/>
                  </a:lnTo>
                  <a:lnTo>
                    <a:pt x="13461" y="17641"/>
                  </a:lnTo>
                  <a:lnTo>
                    <a:pt x="13441" y="17641"/>
                  </a:lnTo>
                  <a:lnTo>
                    <a:pt x="13441" y="15021"/>
                  </a:lnTo>
                  <a:lnTo>
                    <a:pt x="13430" y="15021"/>
                  </a:lnTo>
                  <a:lnTo>
                    <a:pt x="13430" y="14439"/>
                  </a:lnTo>
                  <a:lnTo>
                    <a:pt x="13410" y="14439"/>
                  </a:lnTo>
                  <a:lnTo>
                    <a:pt x="13410" y="13711"/>
                  </a:lnTo>
                  <a:lnTo>
                    <a:pt x="13374" y="13333"/>
                  </a:lnTo>
                  <a:lnTo>
                    <a:pt x="13374" y="8995"/>
                  </a:lnTo>
                  <a:lnTo>
                    <a:pt x="13143" y="8267"/>
                  </a:lnTo>
                  <a:lnTo>
                    <a:pt x="12814" y="9082"/>
                  </a:lnTo>
                  <a:lnTo>
                    <a:pt x="12814" y="15429"/>
                  </a:lnTo>
                  <a:lnTo>
                    <a:pt x="12795" y="15429"/>
                  </a:lnTo>
                  <a:lnTo>
                    <a:pt x="12795" y="18165"/>
                  </a:lnTo>
                  <a:lnTo>
                    <a:pt x="12778" y="18165"/>
                  </a:lnTo>
                  <a:lnTo>
                    <a:pt x="12778" y="15953"/>
                  </a:lnTo>
                  <a:lnTo>
                    <a:pt x="12767" y="15836"/>
                  </a:lnTo>
                  <a:lnTo>
                    <a:pt x="12767" y="14235"/>
                  </a:lnTo>
                  <a:lnTo>
                    <a:pt x="12758" y="13624"/>
                  </a:lnTo>
                  <a:lnTo>
                    <a:pt x="12747" y="13915"/>
                  </a:lnTo>
                  <a:lnTo>
                    <a:pt x="12699" y="12605"/>
                  </a:lnTo>
                  <a:lnTo>
                    <a:pt x="12660" y="13915"/>
                  </a:lnTo>
                  <a:lnTo>
                    <a:pt x="12651" y="13711"/>
                  </a:lnTo>
                  <a:lnTo>
                    <a:pt x="12651" y="4949"/>
                  </a:lnTo>
                  <a:lnTo>
                    <a:pt x="12410" y="4337"/>
                  </a:lnTo>
                  <a:lnTo>
                    <a:pt x="12112" y="5153"/>
                  </a:lnTo>
                  <a:lnTo>
                    <a:pt x="12112" y="16244"/>
                  </a:lnTo>
                  <a:lnTo>
                    <a:pt x="12075" y="16244"/>
                  </a:lnTo>
                  <a:lnTo>
                    <a:pt x="12075" y="14119"/>
                  </a:lnTo>
                  <a:lnTo>
                    <a:pt x="12044" y="14119"/>
                  </a:lnTo>
                  <a:lnTo>
                    <a:pt x="12044" y="13333"/>
                  </a:lnTo>
                  <a:lnTo>
                    <a:pt x="12016" y="13333"/>
                  </a:lnTo>
                  <a:lnTo>
                    <a:pt x="12016" y="12809"/>
                  </a:lnTo>
                  <a:lnTo>
                    <a:pt x="11603" y="12809"/>
                  </a:lnTo>
                  <a:lnTo>
                    <a:pt x="11603" y="13420"/>
                  </a:lnTo>
                  <a:lnTo>
                    <a:pt x="11583" y="13420"/>
                  </a:lnTo>
                  <a:lnTo>
                    <a:pt x="11583" y="14119"/>
                  </a:lnTo>
                  <a:lnTo>
                    <a:pt x="11535" y="14119"/>
                  </a:lnTo>
                  <a:lnTo>
                    <a:pt x="11535" y="16447"/>
                  </a:lnTo>
                  <a:lnTo>
                    <a:pt x="11507" y="15545"/>
                  </a:lnTo>
                  <a:lnTo>
                    <a:pt x="11468" y="15545"/>
                  </a:lnTo>
                  <a:lnTo>
                    <a:pt x="11468" y="13012"/>
                  </a:lnTo>
                  <a:lnTo>
                    <a:pt x="11440" y="12809"/>
                  </a:lnTo>
                  <a:lnTo>
                    <a:pt x="11440" y="11615"/>
                  </a:lnTo>
                  <a:lnTo>
                    <a:pt x="11411" y="11615"/>
                  </a:lnTo>
                  <a:lnTo>
                    <a:pt x="11411" y="11295"/>
                  </a:lnTo>
                  <a:lnTo>
                    <a:pt x="11217" y="10305"/>
                  </a:lnTo>
                  <a:lnTo>
                    <a:pt x="11015" y="11295"/>
                  </a:lnTo>
                  <a:lnTo>
                    <a:pt x="11015" y="11615"/>
                  </a:lnTo>
                  <a:lnTo>
                    <a:pt x="10979" y="11615"/>
                  </a:lnTo>
                  <a:lnTo>
                    <a:pt x="10979" y="12809"/>
                  </a:lnTo>
                  <a:lnTo>
                    <a:pt x="10928" y="12809"/>
                  </a:lnTo>
                  <a:lnTo>
                    <a:pt x="10928" y="16651"/>
                  </a:lnTo>
                  <a:lnTo>
                    <a:pt x="10911" y="16651"/>
                  </a:lnTo>
                  <a:lnTo>
                    <a:pt x="10911" y="16156"/>
                  </a:lnTo>
                  <a:lnTo>
                    <a:pt x="10880" y="16156"/>
                  </a:lnTo>
                  <a:lnTo>
                    <a:pt x="10880" y="15137"/>
                  </a:lnTo>
                  <a:lnTo>
                    <a:pt x="10860" y="15137"/>
                  </a:lnTo>
                  <a:lnTo>
                    <a:pt x="10860" y="14817"/>
                  </a:lnTo>
                  <a:lnTo>
                    <a:pt x="10844" y="14817"/>
                  </a:lnTo>
                  <a:lnTo>
                    <a:pt x="10844" y="14526"/>
                  </a:lnTo>
                  <a:lnTo>
                    <a:pt x="10832" y="14526"/>
                  </a:lnTo>
                  <a:lnTo>
                    <a:pt x="10832" y="10509"/>
                  </a:lnTo>
                  <a:lnTo>
                    <a:pt x="10804" y="10392"/>
                  </a:lnTo>
                  <a:lnTo>
                    <a:pt x="10630" y="10392"/>
                  </a:lnTo>
                  <a:lnTo>
                    <a:pt x="10630" y="16855"/>
                  </a:lnTo>
                  <a:lnTo>
                    <a:pt x="10526" y="16855"/>
                  </a:lnTo>
                  <a:lnTo>
                    <a:pt x="10526" y="19358"/>
                  </a:lnTo>
                  <a:lnTo>
                    <a:pt x="10487" y="19358"/>
                  </a:lnTo>
                  <a:lnTo>
                    <a:pt x="10487" y="6666"/>
                  </a:lnTo>
                  <a:lnTo>
                    <a:pt x="10478" y="6666"/>
                  </a:lnTo>
                  <a:lnTo>
                    <a:pt x="10467" y="6579"/>
                  </a:lnTo>
                  <a:lnTo>
                    <a:pt x="10113" y="6579"/>
                  </a:lnTo>
                  <a:lnTo>
                    <a:pt x="10113" y="6666"/>
                  </a:lnTo>
                  <a:lnTo>
                    <a:pt x="10101" y="6666"/>
                  </a:lnTo>
                  <a:lnTo>
                    <a:pt x="10093" y="16535"/>
                  </a:lnTo>
                  <a:lnTo>
                    <a:pt x="9995" y="16447"/>
                  </a:lnTo>
                  <a:lnTo>
                    <a:pt x="9995" y="16331"/>
                  </a:lnTo>
                  <a:lnTo>
                    <a:pt x="9919" y="16331"/>
                  </a:lnTo>
                  <a:lnTo>
                    <a:pt x="9910" y="11906"/>
                  </a:lnTo>
                  <a:lnTo>
                    <a:pt x="9910" y="11411"/>
                  </a:lnTo>
                  <a:lnTo>
                    <a:pt x="9862" y="11411"/>
                  </a:lnTo>
                  <a:lnTo>
                    <a:pt x="9862" y="6754"/>
                  </a:lnTo>
                  <a:lnTo>
                    <a:pt x="9629" y="6754"/>
                  </a:lnTo>
                  <a:lnTo>
                    <a:pt x="9629" y="11295"/>
                  </a:lnTo>
                  <a:lnTo>
                    <a:pt x="9525" y="11295"/>
                  </a:lnTo>
                  <a:lnTo>
                    <a:pt x="9525" y="8675"/>
                  </a:lnTo>
                  <a:lnTo>
                    <a:pt x="9168" y="8675"/>
                  </a:lnTo>
                  <a:lnTo>
                    <a:pt x="9168" y="1630"/>
                  </a:lnTo>
                  <a:lnTo>
                    <a:pt x="9129" y="1019"/>
                  </a:lnTo>
                  <a:lnTo>
                    <a:pt x="9120" y="932"/>
                  </a:lnTo>
                  <a:lnTo>
                    <a:pt x="8898" y="1019"/>
                  </a:lnTo>
                  <a:lnTo>
                    <a:pt x="8878" y="1135"/>
                  </a:lnTo>
                  <a:lnTo>
                    <a:pt x="8870" y="1223"/>
                  </a:lnTo>
                  <a:lnTo>
                    <a:pt x="8870" y="1834"/>
                  </a:lnTo>
                  <a:lnTo>
                    <a:pt x="8862" y="1921"/>
                  </a:lnTo>
                  <a:lnTo>
                    <a:pt x="8862" y="2125"/>
                  </a:lnTo>
                  <a:lnTo>
                    <a:pt x="8850" y="14322"/>
                  </a:lnTo>
                  <a:lnTo>
                    <a:pt x="8811" y="13333"/>
                  </a:lnTo>
                  <a:lnTo>
                    <a:pt x="8811" y="11091"/>
                  </a:lnTo>
                  <a:lnTo>
                    <a:pt x="8802" y="9781"/>
                  </a:lnTo>
                  <a:lnTo>
                    <a:pt x="8802" y="6754"/>
                  </a:lnTo>
                  <a:lnTo>
                    <a:pt x="8794" y="6754"/>
                  </a:lnTo>
                  <a:lnTo>
                    <a:pt x="8783" y="6666"/>
                  </a:lnTo>
                  <a:lnTo>
                    <a:pt x="8774" y="6579"/>
                  </a:lnTo>
                  <a:lnTo>
                    <a:pt x="8774" y="6463"/>
                  </a:lnTo>
                  <a:lnTo>
                    <a:pt x="8763" y="6375"/>
                  </a:lnTo>
                  <a:lnTo>
                    <a:pt x="8755" y="6375"/>
                  </a:lnTo>
                  <a:lnTo>
                    <a:pt x="8755" y="6259"/>
                  </a:lnTo>
                  <a:lnTo>
                    <a:pt x="8746" y="6259"/>
                  </a:lnTo>
                  <a:lnTo>
                    <a:pt x="8746" y="6055"/>
                  </a:lnTo>
                  <a:lnTo>
                    <a:pt x="8668" y="6055"/>
                  </a:lnTo>
                  <a:lnTo>
                    <a:pt x="8668" y="6259"/>
                  </a:lnTo>
                  <a:lnTo>
                    <a:pt x="8648" y="6259"/>
                  </a:lnTo>
                  <a:lnTo>
                    <a:pt x="8648" y="6375"/>
                  </a:lnTo>
                  <a:lnTo>
                    <a:pt x="8639" y="6463"/>
                  </a:lnTo>
                  <a:lnTo>
                    <a:pt x="8639" y="6579"/>
                  </a:lnTo>
                  <a:lnTo>
                    <a:pt x="8620" y="6666"/>
                  </a:lnTo>
                  <a:lnTo>
                    <a:pt x="8620" y="6754"/>
                  </a:lnTo>
                  <a:lnTo>
                    <a:pt x="8611" y="6754"/>
                  </a:lnTo>
                  <a:lnTo>
                    <a:pt x="8611" y="9781"/>
                  </a:lnTo>
                  <a:lnTo>
                    <a:pt x="8600" y="11091"/>
                  </a:lnTo>
                  <a:lnTo>
                    <a:pt x="8600" y="14119"/>
                  </a:lnTo>
                  <a:lnTo>
                    <a:pt x="8580" y="14730"/>
                  </a:lnTo>
                  <a:lnTo>
                    <a:pt x="8544" y="14730"/>
                  </a:lnTo>
                  <a:lnTo>
                    <a:pt x="8544" y="14817"/>
                  </a:lnTo>
                  <a:lnTo>
                    <a:pt x="8524" y="14817"/>
                  </a:lnTo>
                  <a:lnTo>
                    <a:pt x="8524" y="4250"/>
                  </a:lnTo>
                  <a:lnTo>
                    <a:pt x="8398" y="3843"/>
                  </a:lnTo>
                  <a:lnTo>
                    <a:pt x="8389" y="4454"/>
                  </a:lnTo>
                  <a:lnTo>
                    <a:pt x="8389" y="11295"/>
                  </a:lnTo>
                  <a:lnTo>
                    <a:pt x="8322" y="11411"/>
                  </a:lnTo>
                  <a:lnTo>
                    <a:pt x="8322" y="10713"/>
                  </a:lnTo>
                  <a:lnTo>
                    <a:pt x="8330" y="10713"/>
                  </a:lnTo>
                  <a:lnTo>
                    <a:pt x="8330" y="10596"/>
                  </a:lnTo>
                  <a:lnTo>
                    <a:pt x="8341" y="10596"/>
                  </a:lnTo>
                  <a:lnTo>
                    <a:pt x="8330" y="7569"/>
                  </a:lnTo>
                  <a:lnTo>
                    <a:pt x="8322" y="7569"/>
                  </a:lnTo>
                  <a:lnTo>
                    <a:pt x="8215" y="5153"/>
                  </a:lnTo>
                  <a:lnTo>
                    <a:pt x="8111" y="5153"/>
                  </a:lnTo>
                  <a:lnTo>
                    <a:pt x="8012" y="7569"/>
                  </a:lnTo>
                  <a:lnTo>
                    <a:pt x="7996" y="7569"/>
                  </a:lnTo>
                  <a:lnTo>
                    <a:pt x="7996" y="10713"/>
                  </a:lnTo>
                  <a:lnTo>
                    <a:pt x="8004" y="10713"/>
                  </a:lnTo>
                  <a:lnTo>
                    <a:pt x="8004" y="16739"/>
                  </a:lnTo>
                  <a:lnTo>
                    <a:pt x="7984" y="16739"/>
                  </a:lnTo>
                  <a:lnTo>
                    <a:pt x="7984" y="19358"/>
                  </a:lnTo>
                  <a:lnTo>
                    <a:pt x="7965" y="19358"/>
                  </a:lnTo>
                  <a:lnTo>
                    <a:pt x="7965" y="18573"/>
                  </a:lnTo>
                  <a:lnTo>
                    <a:pt x="7956" y="18573"/>
                  </a:lnTo>
                  <a:lnTo>
                    <a:pt x="7956" y="14322"/>
                  </a:lnTo>
                  <a:lnTo>
                    <a:pt x="7965" y="14322"/>
                  </a:lnTo>
                  <a:lnTo>
                    <a:pt x="7965" y="9199"/>
                  </a:lnTo>
                  <a:lnTo>
                    <a:pt x="7945" y="9082"/>
                  </a:lnTo>
                  <a:lnTo>
                    <a:pt x="7945" y="7365"/>
                  </a:lnTo>
                  <a:lnTo>
                    <a:pt x="7928" y="7365"/>
                  </a:lnTo>
                  <a:lnTo>
                    <a:pt x="7917" y="7278"/>
                  </a:lnTo>
                  <a:lnTo>
                    <a:pt x="7889" y="7278"/>
                  </a:lnTo>
                  <a:lnTo>
                    <a:pt x="7861" y="7161"/>
                  </a:lnTo>
                  <a:lnTo>
                    <a:pt x="7841" y="7278"/>
                  </a:lnTo>
                  <a:lnTo>
                    <a:pt x="7802" y="7278"/>
                  </a:lnTo>
                  <a:lnTo>
                    <a:pt x="7802" y="7365"/>
                  </a:lnTo>
                  <a:lnTo>
                    <a:pt x="7782" y="7365"/>
                  </a:lnTo>
                  <a:lnTo>
                    <a:pt x="7782" y="9082"/>
                  </a:lnTo>
                  <a:lnTo>
                    <a:pt x="7762" y="9199"/>
                  </a:lnTo>
                  <a:lnTo>
                    <a:pt x="7762" y="14322"/>
                  </a:lnTo>
                  <a:lnTo>
                    <a:pt x="7774" y="14322"/>
                  </a:lnTo>
                  <a:lnTo>
                    <a:pt x="7774" y="18573"/>
                  </a:lnTo>
                  <a:lnTo>
                    <a:pt x="7734" y="18573"/>
                  </a:lnTo>
                  <a:lnTo>
                    <a:pt x="7734" y="15137"/>
                  </a:lnTo>
                  <a:lnTo>
                    <a:pt x="7639" y="15021"/>
                  </a:lnTo>
                  <a:lnTo>
                    <a:pt x="7630" y="15021"/>
                  </a:lnTo>
                  <a:lnTo>
                    <a:pt x="7630" y="15225"/>
                  </a:lnTo>
                  <a:lnTo>
                    <a:pt x="7580" y="15225"/>
                  </a:lnTo>
                  <a:lnTo>
                    <a:pt x="7580" y="14439"/>
                  </a:lnTo>
                  <a:lnTo>
                    <a:pt x="7571" y="14439"/>
                  </a:lnTo>
                  <a:lnTo>
                    <a:pt x="7571" y="13420"/>
                  </a:lnTo>
                  <a:lnTo>
                    <a:pt x="7495" y="13420"/>
                  </a:lnTo>
                  <a:lnTo>
                    <a:pt x="7495" y="12925"/>
                  </a:lnTo>
                  <a:lnTo>
                    <a:pt x="7436" y="12925"/>
                  </a:lnTo>
                  <a:lnTo>
                    <a:pt x="7436" y="13827"/>
                  </a:lnTo>
                  <a:lnTo>
                    <a:pt x="7428" y="13827"/>
                  </a:lnTo>
                  <a:lnTo>
                    <a:pt x="7428" y="14730"/>
                  </a:lnTo>
                  <a:lnTo>
                    <a:pt x="7416" y="14730"/>
                  </a:lnTo>
                  <a:lnTo>
                    <a:pt x="7416" y="15137"/>
                  </a:lnTo>
                  <a:lnTo>
                    <a:pt x="7397" y="15137"/>
                  </a:lnTo>
                  <a:lnTo>
                    <a:pt x="7397" y="14730"/>
                  </a:lnTo>
                  <a:lnTo>
                    <a:pt x="7380" y="14730"/>
                  </a:lnTo>
                  <a:lnTo>
                    <a:pt x="7380" y="14439"/>
                  </a:lnTo>
                  <a:lnTo>
                    <a:pt x="7360" y="14439"/>
                  </a:lnTo>
                  <a:lnTo>
                    <a:pt x="7360" y="12809"/>
                  </a:lnTo>
                  <a:lnTo>
                    <a:pt x="7262" y="12809"/>
                  </a:lnTo>
                  <a:lnTo>
                    <a:pt x="7262" y="14730"/>
                  </a:lnTo>
                  <a:lnTo>
                    <a:pt x="7253" y="14730"/>
                  </a:lnTo>
                  <a:lnTo>
                    <a:pt x="7253" y="17350"/>
                  </a:lnTo>
                  <a:lnTo>
                    <a:pt x="7206" y="17350"/>
                  </a:lnTo>
                  <a:lnTo>
                    <a:pt x="7206" y="14817"/>
                  </a:lnTo>
                  <a:lnTo>
                    <a:pt x="7186" y="13507"/>
                  </a:lnTo>
                  <a:lnTo>
                    <a:pt x="7186" y="9082"/>
                  </a:lnTo>
                  <a:lnTo>
                    <a:pt x="7166" y="8675"/>
                  </a:lnTo>
                  <a:lnTo>
                    <a:pt x="7166" y="4658"/>
                  </a:lnTo>
                  <a:lnTo>
                    <a:pt x="7158" y="4337"/>
                  </a:lnTo>
                  <a:lnTo>
                    <a:pt x="7147" y="4337"/>
                  </a:lnTo>
                  <a:lnTo>
                    <a:pt x="7147" y="4134"/>
                  </a:lnTo>
                  <a:lnTo>
                    <a:pt x="7138" y="4134"/>
                  </a:lnTo>
                  <a:lnTo>
                    <a:pt x="7138" y="3930"/>
                  </a:lnTo>
                  <a:lnTo>
                    <a:pt x="7130" y="3930"/>
                  </a:lnTo>
                  <a:lnTo>
                    <a:pt x="7130" y="3551"/>
                  </a:lnTo>
                  <a:lnTo>
                    <a:pt x="7023" y="3551"/>
                  </a:lnTo>
                  <a:lnTo>
                    <a:pt x="7023" y="3930"/>
                  </a:lnTo>
                  <a:lnTo>
                    <a:pt x="7003" y="3930"/>
                  </a:lnTo>
                  <a:lnTo>
                    <a:pt x="7003" y="4337"/>
                  </a:lnTo>
                  <a:lnTo>
                    <a:pt x="6995" y="4337"/>
                  </a:lnTo>
                  <a:lnTo>
                    <a:pt x="6984" y="4658"/>
                  </a:lnTo>
                  <a:lnTo>
                    <a:pt x="6984" y="8675"/>
                  </a:lnTo>
                  <a:lnTo>
                    <a:pt x="6964" y="9082"/>
                  </a:lnTo>
                  <a:lnTo>
                    <a:pt x="6964" y="12809"/>
                  </a:lnTo>
                  <a:lnTo>
                    <a:pt x="6936" y="12809"/>
                  </a:lnTo>
                  <a:lnTo>
                    <a:pt x="6936" y="12925"/>
                  </a:lnTo>
                  <a:lnTo>
                    <a:pt x="6927" y="12925"/>
                  </a:lnTo>
                  <a:lnTo>
                    <a:pt x="6927" y="13012"/>
                  </a:lnTo>
                  <a:lnTo>
                    <a:pt x="6916" y="13012"/>
                  </a:lnTo>
                  <a:lnTo>
                    <a:pt x="6916" y="15225"/>
                  </a:lnTo>
                  <a:lnTo>
                    <a:pt x="6908" y="15545"/>
                  </a:lnTo>
                  <a:lnTo>
                    <a:pt x="6908" y="7365"/>
                  </a:lnTo>
                  <a:lnTo>
                    <a:pt x="6820" y="7365"/>
                  </a:lnTo>
                  <a:lnTo>
                    <a:pt x="6820" y="7278"/>
                  </a:lnTo>
                  <a:lnTo>
                    <a:pt x="6801" y="7278"/>
                  </a:lnTo>
                  <a:lnTo>
                    <a:pt x="6801" y="7365"/>
                  </a:lnTo>
                  <a:lnTo>
                    <a:pt x="6725" y="7365"/>
                  </a:lnTo>
                  <a:lnTo>
                    <a:pt x="6725" y="7278"/>
                  </a:lnTo>
                  <a:lnTo>
                    <a:pt x="6714" y="7278"/>
                  </a:lnTo>
                  <a:lnTo>
                    <a:pt x="6714" y="7365"/>
                  </a:lnTo>
                  <a:lnTo>
                    <a:pt x="6629" y="7278"/>
                  </a:lnTo>
                  <a:lnTo>
                    <a:pt x="6629" y="8267"/>
                  </a:lnTo>
                  <a:lnTo>
                    <a:pt x="6618" y="8267"/>
                  </a:lnTo>
                  <a:lnTo>
                    <a:pt x="6629" y="9199"/>
                  </a:lnTo>
                  <a:lnTo>
                    <a:pt x="6629" y="13827"/>
                  </a:lnTo>
                  <a:lnTo>
                    <a:pt x="6522" y="13827"/>
                  </a:lnTo>
                  <a:lnTo>
                    <a:pt x="6522" y="14119"/>
                  </a:lnTo>
                  <a:lnTo>
                    <a:pt x="6514" y="14119"/>
                  </a:lnTo>
                  <a:lnTo>
                    <a:pt x="6455" y="14235"/>
                  </a:lnTo>
                  <a:lnTo>
                    <a:pt x="6455" y="15137"/>
                  </a:lnTo>
                  <a:lnTo>
                    <a:pt x="6416" y="15021"/>
                  </a:lnTo>
                  <a:lnTo>
                    <a:pt x="6379" y="15021"/>
                  </a:lnTo>
                  <a:lnTo>
                    <a:pt x="6379" y="8879"/>
                  </a:lnTo>
                  <a:lnTo>
                    <a:pt x="6359" y="8471"/>
                  </a:lnTo>
                  <a:lnTo>
                    <a:pt x="6359" y="8180"/>
                  </a:lnTo>
                  <a:lnTo>
                    <a:pt x="6348" y="8064"/>
                  </a:lnTo>
                  <a:lnTo>
                    <a:pt x="6070" y="8180"/>
                  </a:lnTo>
                  <a:lnTo>
                    <a:pt x="6070" y="16040"/>
                  </a:lnTo>
                  <a:lnTo>
                    <a:pt x="6030" y="16040"/>
                  </a:lnTo>
                  <a:lnTo>
                    <a:pt x="6030" y="16156"/>
                  </a:lnTo>
                  <a:lnTo>
                    <a:pt x="5994" y="15953"/>
                  </a:lnTo>
                  <a:lnTo>
                    <a:pt x="5994" y="2533"/>
                  </a:lnTo>
                  <a:lnTo>
                    <a:pt x="5983" y="2445"/>
                  </a:lnTo>
                  <a:lnTo>
                    <a:pt x="5963" y="2329"/>
                  </a:lnTo>
                  <a:lnTo>
                    <a:pt x="5926" y="2242"/>
                  </a:lnTo>
                  <a:lnTo>
                    <a:pt x="5887" y="2125"/>
                  </a:lnTo>
                  <a:lnTo>
                    <a:pt x="5820" y="2125"/>
                  </a:lnTo>
                  <a:lnTo>
                    <a:pt x="5820" y="1019"/>
                  </a:lnTo>
                  <a:lnTo>
                    <a:pt x="5800" y="0"/>
                  </a:lnTo>
                  <a:lnTo>
                    <a:pt x="5752" y="116"/>
                  </a:lnTo>
                  <a:lnTo>
                    <a:pt x="5713" y="116"/>
                  </a:lnTo>
                  <a:lnTo>
                    <a:pt x="5676" y="204"/>
                  </a:lnTo>
                  <a:lnTo>
                    <a:pt x="5648" y="320"/>
                  </a:lnTo>
                  <a:lnTo>
                    <a:pt x="5628" y="408"/>
                  </a:lnTo>
                  <a:lnTo>
                    <a:pt x="5628" y="17845"/>
                  </a:lnTo>
                  <a:lnTo>
                    <a:pt x="5617" y="17961"/>
                  </a:lnTo>
                  <a:lnTo>
                    <a:pt x="5609" y="17961"/>
                  </a:lnTo>
                  <a:lnTo>
                    <a:pt x="5609" y="15137"/>
                  </a:lnTo>
                  <a:lnTo>
                    <a:pt x="5598" y="14643"/>
                  </a:lnTo>
                  <a:lnTo>
                    <a:pt x="5598" y="14235"/>
                  </a:lnTo>
                  <a:lnTo>
                    <a:pt x="5589" y="13827"/>
                  </a:lnTo>
                  <a:lnTo>
                    <a:pt x="5581" y="13624"/>
                  </a:lnTo>
                  <a:lnTo>
                    <a:pt x="5581" y="13420"/>
                  </a:lnTo>
                  <a:lnTo>
                    <a:pt x="5513" y="13420"/>
                  </a:lnTo>
                  <a:lnTo>
                    <a:pt x="5502" y="13624"/>
                  </a:lnTo>
                  <a:lnTo>
                    <a:pt x="5502" y="13827"/>
                  </a:lnTo>
                  <a:lnTo>
                    <a:pt x="5493" y="14119"/>
                  </a:lnTo>
                  <a:lnTo>
                    <a:pt x="5493" y="14526"/>
                  </a:lnTo>
                  <a:lnTo>
                    <a:pt x="5482" y="9898"/>
                  </a:lnTo>
                  <a:lnTo>
                    <a:pt x="5482" y="8471"/>
                  </a:lnTo>
                  <a:lnTo>
                    <a:pt x="5474" y="8064"/>
                  </a:lnTo>
                  <a:lnTo>
                    <a:pt x="5474" y="7773"/>
                  </a:lnTo>
                  <a:lnTo>
                    <a:pt x="5463" y="7365"/>
                  </a:lnTo>
                  <a:lnTo>
                    <a:pt x="5454" y="6957"/>
                  </a:lnTo>
                  <a:lnTo>
                    <a:pt x="5454" y="6666"/>
                  </a:lnTo>
                  <a:lnTo>
                    <a:pt x="5446" y="6259"/>
                  </a:lnTo>
                  <a:lnTo>
                    <a:pt x="5434" y="5968"/>
                  </a:lnTo>
                  <a:lnTo>
                    <a:pt x="5426" y="5647"/>
                  </a:lnTo>
                  <a:lnTo>
                    <a:pt x="5426" y="5560"/>
                  </a:lnTo>
                  <a:lnTo>
                    <a:pt x="5434" y="5560"/>
                  </a:lnTo>
                  <a:lnTo>
                    <a:pt x="5434" y="5444"/>
                  </a:lnTo>
                  <a:lnTo>
                    <a:pt x="5426" y="5444"/>
                  </a:lnTo>
                  <a:lnTo>
                    <a:pt x="5426" y="5065"/>
                  </a:lnTo>
                  <a:lnTo>
                    <a:pt x="5415" y="4949"/>
                  </a:lnTo>
                  <a:lnTo>
                    <a:pt x="5415" y="4454"/>
                  </a:lnTo>
                  <a:lnTo>
                    <a:pt x="5406" y="4337"/>
                  </a:lnTo>
                  <a:lnTo>
                    <a:pt x="5212" y="4337"/>
                  </a:lnTo>
                  <a:lnTo>
                    <a:pt x="5204" y="4454"/>
                  </a:lnTo>
                  <a:lnTo>
                    <a:pt x="5204" y="5065"/>
                  </a:lnTo>
                  <a:lnTo>
                    <a:pt x="5195" y="5065"/>
                  </a:lnTo>
                  <a:lnTo>
                    <a:pt x="5195" y="5764"/>
                  </a:lnTo>
                  <a:lnTo>
                    <a:pt x="5184" y="5968"/>
                  </a:lnTo>
                  <a:lnTo>
                    <a:pt x="5184" y="6055"/>
                  </a:lnTo>
                  <a:lnTo>
                    <a:pt x="5176" y="6259"/>
                  </a:lnTo>
                  <a:lnTo>
                    <a:pt x="5176" y="6463"/>
                  </a:lnTo>
                  <a:lnTo>
                    <a:pt x="5165" y="6666"/>
                  </a:lnTo>
                  <a:lnTo>
                    <a:pt x="5165" y="6957"/>
                  </a:lnTo>
                  <a:lnTo>
                    <a:pt x="5156" y="7161"/>
                  </a:lnTo>
                  <a:lnTo>
                    <a:pt x="5156" y="7569"/>
                  </a:lnTo>
                  <a:lnTo>
                    <a:pt x="5148" y="7685"/>
                  </a:lnTo>
                  <a:lnTo>
                    <a:pt x="5148" y="8471"/>
                  </a:lnTo>
                  <a:lnTo>
                    <a:pt x="5136" y="8791"/>
                  </a:lnTo>
                  <a:lnTo>
                    <a:pt x="5136" y="9898"/>
                  </a:lnTo>
                  <a:lnTo>
                    <a:pt x="5128" y="14235"/>
                  </a:lnTo>
                  <a:lnTo>
                    <a:pt x="5069" y="14235"/>
                  </a:lnTo>
                  <a:lnTo>
                    <a:pt x="5080" y="2620"/>
                  </a:lnTo>
                  <a:lnTo>
                    <a:pt x="5080" y="1223"/>
                  </a:lnTo>
                  <a:lnTo>
                    <a:pt x="4664" y="1135"/>
                  </a:lnTo>
                  <a:lnTo>
                    <a:pt x="4656" y="1310"/>
                  </a:lnTo>
                  <a:lnTo>
                    <a:pt x="4664" y="2736"/>
                  </a:lnTo>
                  <a:lnTo>
                    <a:pt x="4664" y="14119"/>
                  </a:lnTo>
                  <a:lnTo>
                    <a:pt x="4656" y="14119"/>
                  </a:lnTo>
                  <a:lnTo>
                    <a:pt x="4656" y="13507"/>
                  </a:lnTo>
                  <a:lnTo>
                    <a:pt x="4628" y="13507"/>
                  </a:lnTo>
                  <a:lnTo>
                    <a:pt x="4628" y="12925"/>
                  </a:lnTo>
                  <a:lnTo>
                    <a:pt x="4597" y="12925"/>
                  </a:lnTo>
                  <a:lnTo>
                    <a:pt x="4597" y="12401"/>
                  </a:lnTo>
                  <a:lnTo>
                    <a:pt x="4512" y="12314"/>
                  </a:lnTo>
                  <a:lnTo>
                    <a:pt x="4512" y="11702"/>
                  </a:lnTo>
                  <a:lnTo>
                    <a:pt x="4445" y="11702"/>
                  </a:lnTo>
                  <a:lnTo>
                    <a:pt x="4445" y="12314"/>
                  </a:lnTo>
                  <a:lnTo>
                    <a:pt x="4445" y="10800"/>
                  </a:lnTo>
                  <a:lnTo>
                    <a:pt x="4425" y="8267"/>
                  </a:lnTo>
                  <a:lnTo>
                    <a:pt x="4425" y="7773"/>
                  </a:lnTo>
                  <a:lnTo>
                    <a:pt x="4414" y="7569"/>
                  </a:lnTo>
                  <a:lnTo>
                    <a:pt x="4310" y="7889"/>
                  </a:lnTo>
                  <a:lnTo>
                    <a:pt x="4310" y="8064"/>
                  </a:lnTo>
                  <a:lnTo>
                    <a:pt x="4290" y="8064"/>
                  </a:lnTo>
                  <a:lnTo>
                    <a:pt x="4290" y="7889"/>
                  </a:lnTo>
                  <a:lnTo>
                    <a:pt x="4231" y="7685"/>
                  </a:lnTo>
                  <a:lnTo>
                    <a:pt x="4223" y="8267"/>
                  </a:lnTo>
                  <a:lnTo>
                    <a:pt x="4214" y="10887"/>
                  </a:lnTo>
                  <a:lnTo>
                    <a:pt x="4214" y="13711"/>
                  </a:lnTo>
                  <a:lnTo>
                    <a:pt x="4223" y="15749"/>
                  </a:lnTo>
                  <a:lnTo>
                    <a:pt x="4214" y="15749"/>
                  </a:lnTo>
                  <a:lnTo>
                    <a:pt x="4214" y="15021"/>
                  </a:lnTo>
                  <a:lnTo>
                    <a:pt x="4195" y="15021"/>
                  </a:lnTo>
                  <a:lnTo>
                    <a:pt x="4195" y="14730"/>
                  </a:lnTo>
                  <a:lnTo>
                    <a:pt x="4175" y="14730"/>
                  </a:lnTo>
                  <a:lnTo>
                    <a:pt x="4175" y="14119"/>
                  </a:lnTo>
                  <a:lnTo>
                    <a:pt x="4147" y="14119"/>
                  </a:lnTo>
                  <a:lnTo>
                    <a:pt x="4147" y="14235"/>
                  </a:lnTo>
                  <a:lnTo>
                    <a:pt x="4096" y="14235"/>
                  </a:lnTo>
                  <a:lnTo>
                    <a:pt x="4096" y="14119"/>
                  </a:lnTo>
                  <a:lnTo>
                    <a:pt x="4048" y="14119"/>
                  </a:lnTo>
                  <a:lnTo>
                    <a:pt x="4048" y="13711"/>
                  </a:lnTo>
                  <a:lnTo>
                    <a:pt x="4040" y="13507"/>
                  </a:lnTo>
                  <a:lnTo>
                    <a:pt x="3944" y="13507"/>
                  </a:lnTo>
                  <a:lnTo>
                    <a:pt x="3944" y="14119"/>
                  </a:lnTo>
                  <a:lnTo>
                    <a:pt x="3885" y="14119"/>
                  </a:lnTo>
                  <a:lnTo>
                    <a:pt x="3885" y="14235"/>
                  </a:lnTo>
                  <a:lnTo>
                    <a:pt x="3849" y="14235"/>
                  </a:lnTo>
                  <a:lnTo>
                    <a:pt x="3849" y="14119"/>
                  </a:lnTo>
                  <a:lnTo>
                    <a:pt x="3838" y="14119"/>
                  </a:lnTo>
                  <a:lnTo>
                    <a:pt x="3829" y="14031"/>
                  </a:lnTo>
                  <a:lnTo>
                    <a:pt x="3818" y="14031"/>
                  </a:lnTo>
                  <a:lnTo>
                    <a:pt x="3818" y="14119"/>
                  </a:lnTo>
                  <a:lnTo>
                    <a:pt x="3809" y="14119"/>
                  </a:lnTo>
                  <a:lnTo>
                    <a:pt x="3809" y="14730"/>
                  </a:lnTo>
                  <a:lnTo>
                    <a:pt x="3790" y="14730"/>
                  </a:lnTo>
                  <a:lnTo>
                    <a:pt x="3790" y="15021"/>
                  </a:lnTo>
                  <a:lnTo>
                    <a:pt x="3770" y="15021"/>
                  </a:lnTo>
                  <a:lnTo>
                    <a:pt x="3770" y="15749"/>
                  </a:lnTo>
                  <a:lnTo>
                    <a:pt x="3762" y="15749"/>
                  </a:lnTo>
                  <a:lnTo>
                    <a:pt x="3762" y="8064"/>
                  </a:lnTo>
                  <a:lnTo>
                    <a:pt x="3742" y="7976"/>
                  </a:lnTo>
                  <a:lnTo>
                    <a:pt x="3742" y="6579"/>
                  </a:lnTo>
                  <a:lnTo>
                    <a:pt x="3663" y="6259"/>
                  </a:lnTo>
                  <a:lnTo>
                    <a:pt x="3615" y="6259"/>
                  </a:lnTo>
                  <a:lnTo>
                    <a:pt x="3531" y="6463"/>
                  </a:lnTo>
                  <a:lnTo>
                    <a:pt x="3531" y="7889"/>
                  </a:lnTo>
                  <a:lnTo>
                    <a:pt x="3500" y="7976"/>
                  </a:lnTo>
                  <a:lnTo>
                    <a:pt x="3500" y="10800"/>
                  </a:lnTo>
                  <a:lnTo>
                    <a:pt x="3385" y="10800"/>
                  </a:lnTo>
                  <a:lnTo>
                    <a:pt x="3385" y="1630"/>
                  </a:lnTo>
                  <a:lnTo>
                    <a:pt x="3126" y="1630"/>
                  </a:lnTo>
                  <a:lnTo>
                    <a:pt x="3126" y="10800"/>
                  </a:lnTo>
                  <a:lnTo>
                    <a:pt x="3011" y="10800"/>
                  </a:lnTo>
                  <a:lnTo>
                    <a:pt x="3011" y="10713"/>
                  </a:lnTo>
                  <a:lnTo>
                    <a:pt x="3019" y="10392"/>
                  </a:lnTo>
                  <a:lnTo>
                    <a:pt x="3011" y="10392"/>
                  </a:lnTo>
                  <a:lnTo>
                    <a:pt x="3011" y="8267"/>
                  </a:lnTo>
                  <a:lnTo>
                    <a:pt x="3000" y="8267"/>
                  </a:lnTo>
                  <a:lnTo>
                    <a:pt x="3000" y="7773"/>
                  </a:lnTo>
                  <a:lnTo>
                    <a:pt x="3011" y="7569"/>
                  </a:lnTo>
                  <a:lnTo>
                    <a:pt x="3000" y="7569"/>
                  </a:lnTo>
                  <a:lnTo>
                    <a:pt x="3000" y="6463"/>
                  </a:lnTo>
                  <a:lnTo>
                    <a:pt x="2991" y="6463"/>
                  </a:lnTo>
                  <a:lnTo>
                    <a:pt x="3000" y="6259"/>
                  </a:lnTo>
                  <a:lnTo>
                    <a:pt x="2991" y="6259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6055"/>
                  </a:lnTo>
                  <a:lnTo>
                    <a:pt x="2991" y="6055"/>
                  </a:lnTo>
                  <a:lnTo>
                    <a:pt x="3000" y="5764"/>
                  </a:lnTo>
                  <a:lnTo>
                    <a:pt x="2991" y="5764"/>
                  </a:lnTo>
                  <a:lnTo>
                    <a:pt x="2991" y="5560"/>
                  </a:lnTo>
                  <a:lnTo>
                    <a:pt x="2980" y="5444"/>
                  </a:lnTo>
                  <a:lnTo>
                    <a:pt x="2980" y="5269"/>
                  </a:lnTo>
                  <a:lnTo>
                    <a:pt x="2972" y="5269"/>
                  </a:lnTo>
                  <a:lnTo>
                    <a:pt x="2980" y="5153"/>
                  </a:lnTo>
                  <a:lnTo>
                    <a:pt x="2972" y="5153"/>
                  </a:lnTo>
                  <a:lnTo>
                    <a:pt x="2972" y="4949"/>
                  </a:lnTo>
                  <a:lnTo>
                    <a:pt x="2963" y="4949"/>
                  </a:lnTo>
                  <a:lnTo>
                    <a:pt x="2963" y="4745"/>
                  </a:lnTo>
                  <a:lnTo>
                    <a:pt x="2952" y="4658"/>
                  </a:lnTo>
                  <a:lnTo>
                    <a:pt x="2952" y="4541"/>
                  </a:lnTo>
                  <a:lnTo>
                    <a:pt x="2944" y="4337"/>
                  </a:lnTo>
                  <a:lnTo>
                    <a:pt x="2932" y="4337"/>
                  </a:lnTo>
                  <a:lnTo>
                    <a:pt x="2932" y="4134"/>
                  </a:lnTo>
                  <a:lnTo>
                    <a:pt x="2924" y="4134"/>
                  </a:lnTo>
                  <a:lnTo>
                    <a:pt x="2915" y="3930"/>
                  </a:lnTo>
                  <a:lnTo>
                    <a:pt x="2915" y="3843"/>
                  </a:lnTo>
                  <a:lnTo>
                    <a:pt x="2924" y="3551"/>
                  </a:lnTo>
                  <a:lnTo>
                    <a:pt x="2924" y="3231"/>
                  </a:lnTo>
                  <a:lnTo>
                    <a:pt x="2904" y="3348"/>
                  </a:lnTo>
                  <a:lnTo>
                    <a:pt x="2904" y="2533"/>
                  </a:lnTo>
                  <a:lnTo>
                    <a:pt x="2896" y="3231"/>
                  </a:lnTo>
                  <a:lnTo>
                    <a:pt x="2896" y="3348"/>
                  </a:lnTo>
                  <a:lnTo>
                    <a:pt x="2884" y="3348"/>
                  </a:lnTo>
                  <a:lnTo>
                    <a:pt x="2884" y="3843"/>
                  </a:lnTo>
                  <a:lnTo>
                    <a:pt x="2876" y="4250"/>
                  </a:lnTo>
                  <a:lnTo>
                    <a:pt x="2856" y="4250"/>
                  </a:lnTo>
                  <a:lnTo>
                    <a:pt x="2865" y="4454"/>
                  </a:lnTo>
                  <a:lnTo>
                    <a:pt x="2837" y="4454"/>
                  </a:lnTo>
                  <a:lnTo>
                    <a:pt x="2848" y="4658"/>
                  </a:lnTo>
                  <a:lnTo>
                    <a:pt x="2828" y="4658"/>
                  </a:lnTo>
                  <a:lnTo>
                    <a:pt x="2828" y="4949"/>
                  </a:lnTo>
                  <a:lnTo>
                    <a:pt x="2817" y="4949"/>
                  </a:lnTo>
                  <a:lnTo>
                    <a:pt x="2817" y="5153"/>
                  </a:lnTo>
                  <a:lnTo>
                    <a:pt x="2809" y="5269"/>
                  </a:lnTo>
                  <a:lnTo>
                    <a:pt x="2809" y="6957"/>
                  </a:lnTo>
                  <a:lnTo>
                    <a:pt x="2797" y="7074"/>
                  </a:lnTo>
                  <a:lnTo>
                    <a:pt x="2809" y="7278"/>
                  </a:lnTo>
                  <a:lnTo>
                    <a:pt x="2809" y="7685"/>
                  </a:lnTo>
                  <a:lnTo>
                    <a:pt x="2797" y="7685"/>
                  </a:lnTo>
                  <a:lnTo>
                    <a:pt x="2797" y="9199"/>
                  </a:lnTo>
                  <a:lnTo>
                    <a:pt x="2789" y="9286"/>
                  </a:lnTo>
                  <a:lnTo>
                    <a:pt x="2797" y="9490"/>
                  </a:lnTo>
                  <a:lnTo>
                    <a:pt x="2797" y="10509"/>
                  </a:lnTo>
                  <a:lnTo>
                    <a:pt x="2789" y="10509"/>
                  </a:lnTo>
                  <a:lnTo>
                    <a:pt x="2789" y="13915"/>
                  </a:lnTo>
                  <a:lnTo>
                    <a:pt x="2780" y="13915"/>
                  </a:lnTo>
                  <a:lnTo>
                    <a:pt x="2789" y="14322"/>
                  </a:lnTo>
                  <a:lnTo>
                    <a:pt x="2789" y="16156"/>
                  </a:lnTo>
                  <a:lnTo>
                    <a:pt x="2780" y="16156"/>
                  </a:lnTo>
                  <a:lnTo>
                    <a:pt x="2780" y="17961"/>
                  </a:lnTo>
                  <a:lnTo>
                    <a:pt x="2769" y="17961"/>
                  </a:lnTo>
                  <a:lnTo>
                    <a:pt x="2769" y="10392"/>
                  </a:lnTo>
                  <a:lnTo>
                    <a:pt x="2750" y="10392"/>
                  </a:lnTo>
                  <a:lnTo>
                    <a:pt x="2741" y="10305"/>
                  </a:lnTo>
                  <a:lnTo>
                    <a:pt x="2578" y="10305"/>
                  </a:lnTo>
                  <a:lnTo>
                    <a:pt x="2578" y="10101"/>
                  </a:lnTo>
                  <a:lnTo>
                    <a:pt x="2567" y="10101"/>
                  </a:lnTo>
                  <a:lnTo>
                    <a:pt x="2558" y="10305"/>
                  </a:lnTo>
                  <a:lnTo>
                    <a:pt x="2567" y="10305"/>
                  </a:lnTo>
                  <a:lnTo>
                    <a:pt x="2558" y="10392"/>
                  </a:lnTo>
                  <a:lnTo>
                    <a:pt x="2547" y="10392"/>
                  </a:lnTo>
                  <a:lnTo>
                    <a:pt x="2547" y="9985"/>
                  </a:lnTo>
                  <a:lnTo>
                    <a:pt x="2578" y="9985"/>
                  </a:lnTo>
                  <a:lnTo>
                    <a:pt x="2598" y="10101"/>
                  </a:lnTo>
                  <a:lnTo>
                    <a:pt x="2741" y="10101"/>
                  </a:lnTo>
                  <a:lnTo>
                    <a:pt x="2741" y="10305"/>
                  </a:lnTo>
                  <a:lnTo>
                    <a:pt x="2750" y="10305"/>
                  </a:lnTo>
                  <a:lnTo>
                    <a:pt x="2750" y="9985"/>
                  </a:lnTo>
                  <a:lnTo>
                    <a:pt x="2780" y="9985"/>
                  </a:lnTo>
                  <a:lnTo>
                    <a:pt x="2780" y="9898"/>
                  </a:lnTo>
                  <a:lnTo>
                    <a:pt x="2741" y="9898"/>
                  </a:lnTo>
                  <a:lnTo>
                    <a:pt x="2721" y="9781"/>
                  </a:lnTo>
                  <a:lnTo>
                    <a:pt x="2567" y="9781"/>
                  </a:lnTo>
                  <a:lnTo>
                    <a:pt x="2558" y="9898"/>
                  </a:lnTo>
                  <a:lnTo>
                    <a:pt x="2539" y="9898"/>
                  </a:lnTo>
                  <a:lnTo>
                    <a:pt x="2539" y="8791"/>
                  </a:lnTo>
                  <a:lnTo>
                    <a:pt x="2539" y="10596"/>
                  </a:lnTo>
                  <a:lnTo>
                    <a:pt x="2547" y="10800"/>
                  </a:lnTo>
                  <a:lnTo>
                    <a:pt x="2547" y="17961"/>
                  </a:lnTo>
                  <a:lnTo>
                    <a:pt x="2539" y="17961"/>
                  </a:lnTo>
                  <a:lnTo>
                    <a:pt x="2539" y="17757"/>
                  </a:lnTo>
                  <a:lnTo>
                    <a:pt x="2519" y="17757"/>
                  </a:lnTo>
                  <a:lnTo>
                    <a:pt x="2511" y="9781"/>
                  </a:lnTo>
                  <a:lnTo>
                    <a:pt x="2499" y="9781"/>
                  </a:lnTo>
                  <a:lnTo>
                    <a:pt x="2499" y="9374"/>
                  </a:lnTo>
                  <a:lnTo>
                    <a:pt x="2511" y="9374"/>
                  </a:lnTo>
                  <a:lnTo>
                    <a:pt x="2511" y="9199"/>
                  </a:lnTo>
                  <a:lnTo>
                    <a:pt x="2499" y="9199"/>
                  </a:lnTo>
                  <a:lnTo>
                    <a:pt x="2499" y="8267"/>
                  </a:lnTo>
                  <a:lnTo>
                    <a:pt x="2452" y="8064"/>
                  </a:lnTo>
                  <a:lnTo>
                    <a:pt x="2432" y="8180"/>
                  </a:lnTo>
                  <a:lnTo>
                    <a:pt x="2404" y="8180"/>
                  </a:lnTo>
                  <a:lnTo>
                    <a:pt x="2384" y="8384"/>
                  </a:lnTo>
                  <a:lnTo>
                    <a:pt x="2384" y="8471"/>
                  </a:lnTo>
                  <a:lnTo>
                    <a:pt x="2376" y="8675"/>
                  </a:lnTo>
                  <a:lnTo>
                    <a:pt x="2376" y="9082"/>
                  </a:lnTo>
                  <a:lnTo>
                    <a:pt x="2364" y="9199"/>
                  </a:lnTo>
                  <a:lnTo>
                    <a:pt x="2364" y="9286"/>
                  </a:lnTo>
                  <a:lnTo>
                    <a:pt x="2348" y="9286"/>
                  </a:lnTo>
                  <a:lnTo>
                    <a:pt x="2336" y="9374"/>
                  </a:lnTo>
                  <a:lnTo>
                    <a:pt x="2328" y="9374"/>
                  </a:lnTo>
                  <a:lnTo>
                    <a:pt x="2317" y="9490"/>
                  </a:lnTo>
                  <a:lnTo>
                    <a:pt x="2308" y="9490"/>
                  </a:lnTo>
                  <a:lnTo>
                    <a:pt x="2308" y="14322"/>
                  </a:lnTo>
                  <a:lnTo>
                    <a:pt x="2249" y="13915"/>
                  </a:lnTo>
                  <a:lnTo>
                    <a:pt x="2193" y="13915"/>
                  </a:lnTo>
                  <a:lnTo>
                    <a:pt x="2134" y="14322"/>
                  </a:lnTo>
                  <a:lnTo>
                    <a:pt x="2134" y="14526"/>
                  </a:lnTo>
                  <a:lnTo>
                    <a:pt x="2125" y="14526"/>
                  </a:lnTo>
                  <a:lnTo>
                    <a:pt x="2125" y="11004"/>
                  </a:lnTo>
                  <a:lnTo>
                    <a:pt x="2154" y="10887"/>
                  </a:lnTo>
                  <a:lnTo>
                    <a:pt x="2154" y="10800"/>
                  </a:lnTo>
                  <a:lnTo>
                    <a:pt x="2125" y="10713"/>
                  </a:lnTo>
                  <a:lnTo>
                    <a:pt x="2106" y="10800"/>
                  </a:lnTo>
                  <a:lnTo>
                    <a:pt x="2066" y="10800"/>
                  </a:lnTo>
                  <a:lnTo>
                    <a:pt x="2058" y="10887"/>
                  </a:lnTo>
                  <a:lnTo>
                    <a:pt x="2038" y="10887"/>
                  </a:lnTo>
                  <a:lnTo>
                    <a:pt x="2019" y="11004"/>
                  </a:lnTo>
                  <a:lnTo>
                    <a:pt x="1990" y="11004"/>
                  </a:lnTo>
                  <a:lnTo>
                    <a:pt x="1971" y="11091"/>
                  </a:lnTo>
                  <a:lnTo>
                    <a:pt x="1923" y="11091"/>
                  </a:lnTo>
                  <a:lnTo>
                    <a:pt x="1895" y="11295"/>
                  </a:lnTo>
                  <a:lnTo>
                    <a:pt x="1895" y="11411"/>
                  </a:lnTo>
                  <a:lnTo>
                    <a:pt x="1903" y="11411"/>
                  </a:lnTo>
                  <a:lnTo>
                    <a:pt x="1903" y="11499"/>
                  </a:lnTo>
                  <a:lnTo>
                    <a:pt x="1895" y="11615"/>
                  </a:lnTo>
                  <a:lnTo>
                    <a:pt x="1895" y="14643"/>
                  </a:lnTo>
                  <a:lnTo>
                    <a:pt x="1875" y="14322"/>
                  </a:lnTo>
                  <a:lnTo>
                    <a:pt x="1875" y="12721"/>
                  </a:lnTo>
                  <a:lnTo>
                    <a:pt x="1856" y="12721"/>
                  </a:lnTo>
                  <a:lnTo>
                    <a:pt x="1856" y="11819"/>
                  </a:lnTo>
                  <a:lnTo>
                    <a:pt x="1847" y="10509"/>
                  </a:lnTo>
                  <a:lnTo>
                    <a:pt x="1847" y="12721"/>
                  </a:lnTo>
                  <a:lnTo>
                    <a:pt x="1827" y="12721"/>
                  </a:lnTo>
                  <a:lnTo>
                    <a:pt x="1799" y="12605"/>
                  </a:lnTo>
                  <a:lnTo>
                    <a:pt x="1780" y="12605"/>
                  </a:lnTo>
                  <a:lnTo>
                    <a:pt x="1780" y="11819"/>
                  </a:lnTo>
                  <a:lnTo>
                    <a:pt x="1788" y="11819"/>
                  </a:lnTo>
                  <a:lnTo>
                    <a:pt x="1780" y="11819"/>
                  </a:lnTo>
                  <a:lnTo>
                    <a:pt x="1780" y="11702"/>
                  </a:lnTo>
                  <a:lnTo>
                    <a:pt x="1780" y="12605"/>
                  </a:lnTo>
                  <a:lnTo>
                    <a:pt x="1760" y="12605"/>
                  </a:lnTo>
                  <a:lnTo>
                    <a:pt x="1760" y="12721"/>
                  </a:lnTo>
                  <a:lnTo>
                    <a:pt x="1749" y="12721"/>
                  </a:lnTo>
                  <a:lnTo>
                    <a:pt x="1749" y="14322"/>
                  </a:lnTo>
                  <a:lnTo>
                    <a:pt x="1732" y="14526"/>
                  </a:lnTo>
                  <a:lnTo>
                    <a:pt x="1732" y="12023"/>
                  </a:lnTo>
                  <a:lnTo>
                    <a:pt x="1721" y="11819"/>
                  </a:lnTo>
                  <a:lnTo>
                    <a:pt x="1721" y="11702"/>
                  </a:lnTo>
                  <a:lnTo>
                    <a:pt x="1712" y="11702"/>
                  </a:lnTo>
                  <a:lnTo>
                    <a:pt x="1712" y="11411"/>
                  </a:lnTo>
                  <a:lnTo>
                    <a:pt x="1645" y="11615"/>
                  </a:lnTo>
                  <a:lnTo>
                    <a:pt x="1577" y="12023"/>
                  </a:lnTo>
                  <a:lnTo>
                    <a:pt x="1577" y="11819"/>
                  </a:lnTo>
                  <a:lnTo>
                    <a:pt x="1538" y="11702"/>
                  </a:lnTo>
                  <a:lnTo>
                    <a:pt x="1529" y="11702"/>
                  </a:lnTo>
                  <a:lnTo>
                    <a:pt x="1498" y="11906"/>
                  </a:lnTo>
                  <a:lnTo>
                    <a:pt x="1490" y="11906"/>
                  </a:lnTo>
                  <a:lnTo>
                    <a:pt x="1470" y="12110"/>
                  </a:lnTo>
                  <a:lnTo>
                    <a:pt x="1470" y="14119"/>
                  </a:lnTo>
                  <a:lnTo>
                    <a:pt x="1414" y="13507"/>
                  </a:lnTo>
                  <a:lnTo>
                    <a:pt x="1366" y="13012"/>
                  </a:lnTo>
                  <a:lnTo>
                    <a:pt x="1366" y="11702"/>
                  </a:lnTo>
                  <a:lnTo>
                    <a:pt x="1355" y="11702"/>
                  </a:lnTo>
                  <a:lnTo>
                    <a:pt x="1355" y="12110"/>
                  </a:lnTo>
                  <a:lnTo>
                    <a:pt x="1347" y="12110"/>
                  </a:lnTo>
                  <a:lnTo>
                    <a:pt x="1347" y="11702"/>
                  </a:lnTo>
                  <a:lnTo>
                    <a:pt x="1347" y="13012"/>
                  </a:lnTo>
                  <a:lnTo>
                    <a:pt x="1335" y="13012"/>
                  </a:lnTo>
                  <a:lnTo>
                    <a:pt x="1335" y="14439"/>
                  </a:lnTo>
                  <a:lnTo>
                    <a:pt x="1288" y="14817"/>
                  </a:lnTo>
                  <a:lnTo>
                    <a:pt x="1288" y="10509"/>
                  </a:lnTo>
                  <a:lnTo>
                    <a:pt x="1268" y="10392"/>
                  </a:lnTo>
                  <a:lnTo>
                    <a:pt x="1268" y="9199"/>
                  </a:lnTo>
                  <a:lnTo>
                    <a:pt x="1260" y="9199"/>
                  </a:lnTo>
                  <a:lnTo>
                    <a:pt x="1260" y="8471"/>
                  </a:lnTo>
                  <a:lnTo>
                    <a:pt x="1240" y="8471"/>
                  </a:lnTo>
                  <a:lnTo>
                    <a:pt x="1240" y="7976"/>
                  </a:lnTo>
                  <a:lnTo>
                    <a:pt x="1220" y="7976"/>
                  </a:lnTo>
                  <a:lnTo>
                    <a:pt x="1220" y="6754"/>
                  </a:lnTo>
                  <a:lnTo>
                    <a:pt x="1212" y="6754"/>
                  </a:lnTo>
                  <a:lnTo>
                    <a:pt x="1212" y="7685"/>
                  </a:lnTo>
                  <a:lnTo>
                    <a:pt x="1200" y="7685"/>
                  </a:lnTo>
                  <a:lnTo>
                    <a:pt x="1200" y="7976"/>
                  </a:lnTo>
                  <a:lnTo>
                    <a:pt x="1192" y="7976"/>
                  </a:lnTo>
                  <a:lnTo>
                    <a:pt x="1192" y="8384"/>
                  </a:lnTo>
                  <a:lnTo>
                    <a:pt x="1096" y="8384"/>
                  </a:lnTo>
                  <a:lnTo>
                    <a:pt x="1018" y="8471"/>
                  </a:lnTo>
                  <a:lnTo>
                    <a:pt x="1018" y="9082"/>
                  </a:lnTo>
                  <a:lnTo>
                    <a:pt x="981" y="9082"/>
                  </a:lnTo>
                  <a:lnTo>
                    <a:pt x="981" y="10305"/>
                  </a:lnTo>
                  <a:lnTo>
                    <a:pt x="942" y="10392"/>
                  </a:lnTo>
                  <a:lnTo>
                    <a:pt x="950" y="17350"/>
                  </a:lnTo>
                  <a:lnTo>
                    <a:pt x="914" y="17554"/>
                  </a:lnTo>
                  <a:lnTo>
                    <a:pt x="902" y="10101"/>
                  </a:lnTo>
                  <a:lnTo>
                    <a:pt x="692" y="10101"/>
                  </a:lnTo>
                  <a:lnTo>
                    <a:pt x="711" y="18369"/>
                  </a:lnTo>
                  <a:lnTo>
                    <a:pt x="692" y="18456"/>
                  </a:lnTo>
                  <a:lnTo>
                    <a:pt x="692" y="13624"/>
                  </a:lnTo>
                  <a:lnTo>
                    <a:pt x="672" y="13624"/>
                  </a:lnTo>
                  <a:lnTo>
                    <a:pt x="672" y="13507"/>
                  </a:lnTo>
                  <a:lnTo>
                    <a:pt x="663" y="13507"/>
                  </a:lnTo>
                  <a:lnTo>
                    <a:pt x="652" y="13420"/>
                  </a:lnTo>
                  <a:lnTo>
                    <a:pt x="576" y="13420"/>
                  </a:lnTo>
                  <a:lnTo>
                    <a:pt x="576" y="13507"/>
                  </a:lnTo>
                  <a:lnTo>
                    <a:pt x="565" y="13507"/>
                  </a:lnTo>
                  <a:lnTo>
                    <a:pt x="576" y="11295"/>
                  </a:lnTo>
                  <a:lnTo>
                    <a:pt x="537" y="11295"/>
                  </a:lnTo>
                  <a:lnTo>
                    <a:pt x="365" y="10887"/>
                  </a:lnTo>
                  <a:lnTo>
                    <a:pt x="346" y="10800"/>
                  </a:lnTo>
                  <a:lnTo>
                    <a:pt x="346" y="13711"/>
                  </a:lnTo>
                  <a:lnTo>
                    <a:pt x="326" y="13711"/>
                  </a:lnTo>
                  <a:lnTo>
                    <a:pt x="326" y="13333"/>
                  </a:lnTo>
                  <a:lnTo>
                    <a:pt x="306" y="13333"/>
                  </a:lnTo>
                  <a:lnTo>
                    <a:pt x="306" y="12023"/>
                  </a:lnTo>
                  <a:lnTo>
                    <a:pt x="298" y="12023"/>
                  </a:lnTo>
                  <a:lnTo>
                    <a:pt x="298" y="11091"/>
                  </a:lnTo>
                  <a:lnTo>
                    <a:pt x="287" y="11091"/>
                  </a:lnTo>
                  <a:lnTo>
                    <a:pt x="287" y="12023"/>
                  </a:lnTo>
                  <a:lnTo>
                    <a:pt x="278" y="12023"/>
                  </a:lnTo>
                  <a:lnTo>
                    <a:pt x="278" y="12314"/>
                  </a:lnTo>
                  <a:lnTo>
                    <a:pt x="171" y="12314"/>
                  </a:lnTo>
                  <a:lnTo>
                    <a:pt x="171" y="12023"/>
                  </a:lnTo>
                  <a:lnTo>
                    <a:pt x="163" y="12023"/>
                  </a:lnTo>
                  <a:lnTo>
                    <a:pt x="163" y="11091"/>
                  </a:lnTo>
                  <a:lnTo>
                    <a:pt x="163" y="12023"/>
                  </a:lnTo>
                  <a:lnTo>
                    <a:pt x="143" y="12023"/>
                  </a:lnTo>
                  <a:lnTo>
                    <a:pt x="143" y="13333"/>
                  </a:lnTo>
                  <a:lnTo>
                    <a:pt x="132" y="13333"/>
                  </a:lnTo>
                  <a:lnTo>
                    <a:pt x="132" y="17059"/>
                  </a:lnTo>
                  <a:lnTo>
                    <a:pt x="104" y="17059"/>
                  </a:lnTo>
                  <a:lnTo>
                    <a:pt x="104" y="17641"/>
                  </a:lnTo>
                  <a:lnTo>
                    <a:pt x="48" y="17641"/>
                  </a:lnTo>
                  <a:lnTo>
                    <a:pt x="48" y="17263"/>
                  </a:lnTo>
                  <a:lnTo>
                    <a:pt x="0" y="1726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7059"/>
                  </a:lnTo>
                  <a:lnTo>
                    <a:pt x="21485" y="15953"/>
                  </a:lnTo>
                  <a:close/>
                  <a:moveTo>
                    <a:pt x="1355" y="12518"/>
                  </a:moveTo>
                  <a:lnTo>
                    <a:pt x="1355" y="12197"/>
                  </a:lnTo>
                  <a:lnTo>
                    <a:pt x="1355" y="12518"/>
                  </a:lnTo>
                  <a:close/>
                  <a:moveTo>
                    <a:pt x="1347" y="12110"/>
                  </a:moveTo>
                  <a:lnTo>
                    <a:pt x="1355" y="12110"/>
                  </a:lnTo>
                  <a:lnTo>
                    <a:pt x="1355" y="12314"/>
                  </a:lnTo>
                  <a:lnTo>
                    <a:pt x="1347" y="12110"/>
                  </a:lnTo>
                  <a:close/>
                  <a:moveTo>
                    <a:pt x="1355" y="12401"/>
                  </a:moveTo>
                  <a:lnTo>
                    <a:pt x="1347" y="12518"/>
                  </a:lnTo>
                  <a:lnTo>
                    <a:pt x="1347" y="12197"/>
                  </a:lnTo>
                  <a:lnTo>
                    <a:pt x="1355" y="12401"/>
                  </a:lnTo>
                  <a:close/>
                  <a:moveTo>
                    <a:pt x="1347" y="12605"/>
                  </a:moveTo>
                  <a:lnTo>
                    <a:pt x="1355" y="12401"/>
                  </a:lnTo>
                  <a:lnTo>
                    <a:pt x="1355" y="12605"/>
                  </a:lnTo>
                  <a:lnTo>
                    <a:pt x="1347" y="12605"/>
                  </a:lnTo>
                  <a:close/>
                  <a:moveTo>
                    <a:pt x="1347" y="12605"/>
                  </a:moveTo>
                  <a:lnTo>
                    <a:pt x="1355" y="12605"/>
                  </a:lnTo>
                  <a:lnTo>
                    <a:pt x="1355" y="12809"/>
                  </a:lnTo>
                  <a:lnTo>
                    <a:pt x="1347" y="12605"/>
                  </a:lnTo>
                  <a:close/>
                  <a:moveTo>
                    <a:pt x="1347" y="13012"/>
                  </a:moveTo>
                  <a:lnTo>
                    <a:pt x="1347" y="12721"/>
                  </a:lnTo>
                  <a:lnTo>
                    <a:pt x="1355" y="12809"/>
                  </a:lnTo>
                  <a:lnTo>
                    <a:pt x="1347" y="13012"/>
                  </a:lnTo>
                  <a:close/>
                  <a:moveTo>
                    <a:pt x="1347" y="13012"/>
                  </a:moveTo>
                  <a:lnTo>
                    <a:pt x="1355" y="12925"/>
                  </a:lnTo>
                  <a:lnTo>
                    <a:pt x="1355" y="13012"/>
                  </a:lnTo>
                  <a:lnTo>
                    <a:pt x="1347" y="13012"/>
                  </a:lnTo>
                  <a:close/>
                  <a:moveTo>
                    <a:pt x="1355" y="13012"/>
                  </a:moveTo>
                  <a:lnTo>
                    <a:pt x="1355" y="12605"/>
                  </a:lnTo>
                  <a:lnTo>
                    <a:pt x="1355" y="13012"/>
                  </a:lnTo>
                  <a:close/>
                  <a:moveTo>
                    <a:pt x="3337" y="2242"/>
                  </a:moveTo>
                  <a:lnTo>
                    <a:pt x="3337" y="2329"/>
                  </a:lnTo>
                  <a:lnTo>
                    <a:pt x="3329" y="2736"/>
                  </a:lnTo>
                  <a:lnTo>
                    <a:pt x="3329" y="3231"/>
                  </a:lnTo>
                  <a:lnTo>
                    <a:pt x="3183" y="3231"/>
                  </a:lnTo>
                  <a:lnTo>
                    <a:pt x="3183" y="3144"/>
                  </a:lnTo>
                  <a:lnTo>
                    <a:pt x="3174" y="2736"/>
                  </a:lnTo>
                  <a:lnTo>
                    <a:pt x="3174" y="2242"/>
                  </a:lnTo>
                  <a:lnTo>
                    <a:pt x="3166" y="2038"/>
                  </a:lnTo>
                  <a:lnTo>
                    <a:pt x="3348" y="2038"/>
                  </a:lnTo>
                  <a:lnTo>
                    <a:pt x="3337" y="2242"/>
                  </a:lnTo>
                  <a:close/>
                </a:path>
              </a:pathLst>
            </a:cu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  <p:sp>
          <p:nvSpPr>
            <p:cNvPr id="45" name="Rectangle 68"/>
            <p:cNvSpPr/>
            <p:nvPr/>
          </p:nvSpPr>
          <p:spPr>
            <a:xfrm>
              <a:off x="-2" y="1172442"/>
              <a:ext cx="12192006" cy="1579150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  <a:endParaRPr sz="2800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110106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31" hasCustomPrompt="1"/>
          </p:nvPr>
        </p:nvSpPr>
        <p:spPr>
          <a:xfrm>
            <a:off x="2110106" y="4504858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32" hasCustomPrompt="1"/>
          </p:nvPr>
        </p:nvSpPr>
        <p:spPr>
          <a:xfrm>
            <a:off x="6879918" y="4504858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33" hasCustomPrompt="1"/>
          </p:nvPr>
        </p:nvSpPr>
        <p:spPr>
          <a:xfrm>
            <a:off x="6879918" y="2477654"/>
            <a:ext cx="3605707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2110106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2110106" y="4835134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6879918" y="4835134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6879918" y="2798919"/>
            <a:ext cx="3605707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25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2110106" y="1809640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6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6879918" y="1809640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7" name="Text Placeholder 12"/>
          <p:cNvSpPr>
            <a:spLocks noGrp="1" noChangeAspect="1"/>
          </p:cNvSpPr>
          <p:nvPr>
            <p:ph type="body" sz="quarter" idx="78" hasCustomPrompt="1"/>
          </p:nvPr>
        </p:nvSpPr>
        <p:spPr>
          <a:xfrm>
            <a:off x="2110106" y="3842755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8" name="Text Placeholder 12"/>
          <p:cNvSpPr>
            <a:spLocks noGrp="1" noChangeAspect="1"/>
          </p:cNvSpPr>
          <p:nvPr>
            <p:ph type="body" sz="quarter" idx="79" hasCustomPrompt="1"/>
          </p:nvPr>
        </p:nvSpPr>
        <p:spPr>
          <a:xfrm>
            <a:off x="6879918" y="3842755"/>
            <a:ext cx="472533" cy="472533"/>
          </a:xfrm>
          <a:prstGeom prst="ellipse">
            <a:avLst/>
          </a:prstGeom>
          <a:solidFill>
            <a:schemeClr val="bg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29" name="Straight Connector 28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102181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39"/>
          </p:nvPr>
        </p:nvSpPr>
        <p:spPr>
          <a:xfrm>
            <a:off x="8350250" y="0"/>
            <a:ext cx="3841750" cy="6858000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9" y="1808164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4705252" y="1808164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39789" y="3713431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4705252" y="3713431"/>
            <a:ext cx="367158" cy="530025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4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839789" y="2338189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839789" y="4243456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4705252" y="2338189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4705252" y="4243456"/>
            <a:ext cx="367158" cy="53645"/>
          </a:xfrm>
          <a:solidFill>
            <a:schemeClr val="accent5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  </a:t>
            </a:r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9789" y="2460516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31" hasCustomPrompt="1"/>
          </p:nvPr>
        </p:nvSpPr>
        <p:spPr>
          <a:xfrm>
            <a:off x="839789" y="4363895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32" hasCustomPrompt="1"/>
          </p:nvPr>
        </p:nvSpPr>
        <p:spPr>
          <a:xfrm>
            <a:off x="4705252" y="4363895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33" hasCustomPrompt="1"/>
          </p:nvPr>
        </p:nvSpPr>
        <p:spPr>
          <a:xfrm>
            <a:off x="4705252" y="2460516"/>
            <a:ext cx="3403768" cy="309348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839789" y="278178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839789" y="469417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4705252" y="469417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4705252" y="2781781"/>
            <a:ext cx="3403768" cy="801398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726972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7270820" cy="35643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cxnSp>
        <p:nvCxnSpPr>
          <p:cNvPr id="24" name="Straight Connector 23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20548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6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42"/>
          </p:nvPr>
        </p:nvSpPr>
        <p:spPr>
          <a:xfrm>
            <a:off x="0" y="0"/>
            <a:ext cx="12192000" cy="6858000"/>
          </a:xfrm>
          <a:solidFill>
            <a:schemeClr val="accent6"/>
          </a:solidFill>
        </p:spPr>
        <p:txBody>
          <a:bodyPr/>
          <a:lstStyle/>
          <a:p>
            <a:endParaRPr lang="en-US" noProof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838201" y="3601429"/>
            <a:ext cx="4849167" cy="901252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 b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PT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838200" y="2624415"/>
            <a:ext cx="4849167" cy="347472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="1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Text</a:t>
            </a:r>
            <a:endParaRPr lang="pt-PT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3265002"/>
            <a:ext cx="697484" cy="67252"/>
          </a:xfrm>
          <a:solidFill>
            <a:schemeClr val="bg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35992440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7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PT" sz="2800">
                <a:latin typeface="EC Square Sans Pro" panose="020B0506040000020004" pitchFamily="34" charset="0"/>
              </a:rPr>
              <a:t>4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933241" y="2978374"/>
            <a:ext cx="10325519" cy="901252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This text box can be used to write an inspiring phrase and the colored shapes can be used to underline the key message.</a:t>
            </a:r>
          </a:p>
        </p:txBody>
      </p:sp>
    </p:spTree>
    <p:extLst>
      <p:ext uri="{BB962C8B-B14F-4D97-AF65-F5344CB8AC3E}">
        <p14:creationId xmlns:p14="http://schemas.microsoft.com/office/powerpoint/2010/main" val="274291061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8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42"/>
          </p:nvPr>
        </p:nvSpPr>
        <p:spPr>
          <a:xfrm>
            <a:off x="0" y="0"/>
            <a:ext cx="12192000" cy="6858000"/>
          </a:xfrm>
          <a:solidFill>
            <a:schemeClr val="accent6"/>
          </a:solidFill>
        </p:spPr>
        <p:txBody>
          <a:bodyPr/>
          <a:lstStyle/>
          <a:p>
            <a:endParaRPr lang="en-US" noProof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838201" y="2978374"/>
            <a:ext cx="3864429" cy="901252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PT" err="1"/>
              <a:t>This</a:t>
            </a:r>
            <a:r>
              <a:rPr lang="pt-PT"/>
              <a:t> </a:t>
            </a:r>
            <a:r>
              <a:rPr lang="pt-PT" err="1"/>
              <a:t>text</a:t>
            </a:r>
            <a:r>
              <a:rPr lang="pt-PT"/>
              <a:t> box can </a:t>
            </a:r>
            <a:r>
              <a:rPr lang="pt-PT" err="1"/>
              <a:t>be</a:t>
            </a:r>
            <a:r>
              <a:rPr lang="pt-PT"/>
              <a:t> </a:t>
            </a:r>
            <a:r>
              <a:rPr lang="pt-PT" err="1"/>
              <a:t>used</a:t>
            </a:r>
            <a:r>
              <a:rPr lang="pt-PT"/>
              <a:t> to </a:t>
            </a:r>
            <a:r>
              <a:rPr lang="pt-PT" err="1"/>
              <a:t>write</a:t>
            </a:r>
            <a:r>
              <a:rPr lang="pt-PT"/>
              <a:t> </a:t>
            </a:r>
            <a:r>
              <a:rPr lang="pt-PT" err="1"/>
              <a:t>an</a:t>
            </a:r>
            <a:r>
              <a:rPr lang="pt-PT"/>
              <a:t> </a:t>
            </a:r>
            <a:r>
              <a:rPr lang="pt-PT" err="1"/>
              <a:t>inpiring</a:t>
            </a:r>
            <a:r>
              <a:rPr lang="pt-PT"/>
              <a:t> </a:t>
            </a:r>
            <a:r>
              <a:rPr lang="pt-PT" err="1"/>
              <a:t>phrase</a:t>
            </a:r>
            <a:r>
              <a:rPr lang="pt-PT"/>
              <a:t> </a:t>
            </a:r>
            <a:r>
              <a:rPr lang="pt-PT" err="1"/>
              <a:t>and</a:t>
            </a:r>
            <a:r>
              <a:rPr lang="pt-PT"/>
              <a:t> </a:t>
            </a:r>
            <a:r>
              <a:rPr lang="pt-PT" err="1"/>
              <a:t>colors</a:t>
            </a:r>
            <a:r>
              <a:rPr lang="pt-PT"/>
              <a:t> can </a:t>
            </a:r>
            <a:r>
              <a:rPr lang="pt-PT" err="1"/>
              <a:t>be</a:t>
            </a:r>
            <a:r>
              <a:rPr lang="pt-PT"/>
              <a:t> </a:t>
            </a:r>
            <a:r>
              <a:rPr lang="pt-PT" err="1"/>
              <a:t>used</a:t>
            </a:r>
            <a:r>
              <a:rPr lang="pt-PT"/>
              <a:t> to </a:t>
            </a:r>
            <a:r>
              <a:rPr lang="pt-PT" err="1"/>
              <a:t>highlight</a:t>
            </a:r>
            <a:r>
              <a:rPr lang="pt-PT"/>
              <a:t> </a:t>
            </a:r>
            <a:r>
              <a:rPr lang="pt-PT" err="1"/>
              <a:t>the</a:t>
            </a:r>
            <a:r>
              <a:rPr lang="pt-PT"/>
              <a:t> </a:t>
            </a:r>
            <a:r>
              <a:rPr lang="pt-PT" err="1"/>
              <a:t>key</a:t>
            </a:r>
            <a:r>
              <a:rPr lang="pt-PT"/>
              <a:t> </a:t>
            </a:r>
            <a:r>
              <a:rPr lang="pt-PT" err="1"/>
              <a:t>message</a:t>
            </a:r>
            <a:endParaRPr lang="pt-PT"/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PT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839788" y="2561621"/>
            <a:ext cx="697484" cy="67252"/>
          </a:xfrm>
          <a:solidFill>
            <a:schemeClr val="bg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9007288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307167" y="867570"/>
            <a:ext cx="9577666" cy="5122863"/>
          </a:xfrm>
        </p:spPr>
        <p:txBody>
          <a:bodyPr anchor="ctr">
            <a:normAutofit/>
          </a:bodyPr>
          <a:lstStyle>
            <a:lvl1pPr marL="0" indent="0">
              <a:buNone/>
              <a:defRPr sz="7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Make</a:t>
            </a:r>
            <a:r>
              <a:rPr lang="pt-PT"/>
              <a:t> a short </a:t>
            </a:r>
            <a:r>
              <a:rPr lang="pt-PT" err="1"/>
              <a:t>statement</a:t>
            </a:r>
            <a:r>
              <a:rPr lang="pt-PT"/>
              <a:t> </a:t>
            </a:r>
            <a:r>
              <a:rPr lang="pt-PT" err="1"/>
              <a:t>and</a:t>
            </a:r>
            <a:r>
              <a:rPr lang="pt-PT"/>
              <a:t> </a:t>
            </a:r>
            <a:r>
              <a:rPr lang="pt-PT" err="1"/>
              <a:t>highlight</a:t>
            </a:r>
            <a:r>
              <a:rPr lang="pt-PT"/>
              <a:t> some </a:t>
            </a:r>
            <a:r>
              <a:rPr lang="pt-PT" err="1"/>
              <a:t>words</a:t>
            </a:r>
            <a:r>
              <a:rPr lang="pt-PT"/>
              <a:t>.</a:t>
            </a:r>
          </a:p>
        </p:txBody>
      </p:sp>
      <p:cxnSp>
        <p:nvCxnSpPr>
          <p:cNvPr id="5" name="Straight Connector 11">
            <a:extLst>
              <a:ext uri="{FF2B5EF4-FFF2-40B4-BE49-F238E27FC236}">
                <a16:creationId xmlns:a16="http://schemas.microsoft.com/office/drawing/2014/main" id="{057275A2-4FF5-5841-8990-4634922B02DB}"/>
              </a:ext>
            </a:extLst>
          </p:cNvPr>
          <p:cNvCxnSpPr/>
          <p:nvPr userDrawn="1"/>
        </p:nvCxnSpPr>
        <p:spPr>
          <a:xfrm>
            <a:off x="685800" y="-16852"/>
            <a:ext cx="0" cy="473705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36078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0">
    <p:bg>
      <p:bgPr>
        <a:blipFill dpi="0" rotWithShape="1">
          <a:blip r:embed="rId2">
            <a:lum/>
          </a:blip>
          <a:srcRect/>
          <a:stretch>
            <a:fillRect t="-35000" b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2058656" y="1994118"/>
            <a:ext cx="8074688" cy="2869767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7000" b="0" baseline="0">
                <a:solidFill>
                  <a:schemeClr val="accent4"/>
                </a:solidFill>
              </a:defRPr>
            </a:lvl1pPr>
          </a:lstStyle>
          <a:p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Lorem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ipsum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dolor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sit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amet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,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consectetur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adipiscing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elit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994840" y="1155911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bg2"/>
                </a:solidFill>
              </a:defRPr>
            </a:lvl1pPr>
          </a:lstStyle>
          <a:p>
            <a:pPr lvl="0"/>
            <a:r>
              <a:rPr lang="pt-PT"/>
              <a:t>“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7347072" y="3740010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bg2"/>
                </a:solidFill>
              </a:defRPr>
            </a:lvl1pPr>
          </a:lstStyle>
          <a:p>
            <a:pPr lvl="0"/>
            <a:r>
              <a:rPr lang="pt-PT"/>
              <a:t>”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43" hasCustomPrompt="1"/>
          </p:nvPr>
        </p:nvSpPr>
        <p:spPr>
          <a:xfrm>
            <a:off x="2058656" y="4905272"/>
            <a:ext cx="8074688" cy="430405"/>
          </a:xfrm>
        </p:spPr>
        <p:txBody>
          <a:bodyPr lIns="0" tIns="0" rIns="0" bIns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="0" baseline="0">
                <a:solidFill>
                  <a:schemeClr val="accent4"/>
                </a:solidFill>
              </a:defRPr>
            </a:lvl1pPr>
          </a:lstStyle>
          <a:p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-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Author’s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name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and</a:t>
            </a:r>
            <a:r>
              <a:rPr lang="pt-PT">
                <a:solidFill>
                  <a:schemeClr val="accent4"/>
                </a:solidFill>
                <a:latin typeface="EC Square Sans Pro" panose="020B0506040000020004" pitchFamily="34" charset="0"/>
              </a:rPr>
              <a:t> </a:t>
            </a:r>
            <a:r>
              <a:rPr lang="pt-PT" err="1">
                <a:solidFill>
                  <a:schemeClr val="accent4"/>
                </a:solidFill>
                <a:latin typeface="EC Square Sans Pro" panose="020B0506040000020004" pitchFamily="34" charset="0"/>
              </a:rPr>
              <a:t>surname</a:t>
            </a:r>
            <a:endParaRPr lang="pt-PT">
              <a:solidFill>
                <a:schemeClr val="accent4"/>
              </a:solidFill>
              <a:latin typeface="EC Square Sans Pro" panose="020B050604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77740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nik-macmillan-YXemfQiPR_E-unsplash.jpg" descr="nik-macmillan-YXemfQiPR_E-unsplash.jpg"/>
          <p:cNvPicPr>
            <a:picLocks noChangeAspect="1"/>
          </p:cNvPicPr>
          <p:nvPr userDrawn="1"/>
        </p:nvPicPr>
        <p:blipFill rotWithShape="1">
          <a:blip r:embed="rId2">
            <a:alphaModFix amt="35013"/>
          </a:blip>
          <a:srcRect t="8080" b="778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2048608" y="1994116"/>
            <a:ext cx="8084736" cy="286976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70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.</a:t>
            </a:r>
          </a:p>
          <a:p>
            <a:pPr lvl="0"/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2048608" y="4886369"/>
            <a:ext cx="8084736" cy="38779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- </a:t>
            </a:r>
            <a:r>
              <a:rPr lang="pt-PT" err="1"/>
              <a:t>Author’s</a:t>
            </a:r>
            <a:r>
              <a:rPr lang="pt-PT"/>
              <a:t> </a:t>
            </a:r>
            <a:r>
              <a:rPr lang="pt-PT" err="1"/>
              <a:t>name</a:t>
            </a:r>
            <a:r>
              <a:rPr lang="pt-PT"/>
              <a:t> </a:t>
            </a:r>
            <a:r>
              <a:rPr lang="pt-PT" err="1"/>
              <a:t>and</a:t>
            </a:r>
            <a:r>
              <a:rPr lang="pt-PT"/>
              <a:t> </a:t>
            </a:r>
            <a:r>
              <a:rPr lang="pt-PT" err="1"/>
              <a:t>surname</a:t>
            </a:r>
            <a:endParaRPr lang="pt-PT"/>
          </a:p>
          <a:p>
            <a:pPr lvl="0"/>
            <a:endParaRPr lang="pt-PT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7347072" y="3740010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”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994840" y="1155911"/>
            <a:ext cx="1053768" cy="1305937"/>
          </a:xfrm>
        </p:spPr>
        <p:txBody>
          <a:bodyPr/>
          <a:lstStyle>
            <a:lvl1pPr marL="0" indent="0">
              <a:buNone/>
              <a:defRPr sz="20000">
                <a:solidFill>
                  <a:schemeClr val="accent5"/>
                </a:solidFill>
              </a:defRPr>
            </a:lvl1pPr>
          </a:lstStyle>
          <a:p>
            <a:pPr lvl="0"/>
            <a:r>
              <a:rPr lang="pt-PT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671157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65BAC-A360-4CDF-9D65-9E9C5D5AE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D05A61-7525-4E10-B604-356EFA2C06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50A5EB-49FC-43F6-A5A5-2CC222AFB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BBD0A5-848C-45DC-8FD7-EF57E730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6DAAA1-4861-423A-B4A8-C2DE4D99C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79C023-930D-4302-97D6-61E650019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93465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1" descr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68164" y="874428"/>
            <a:ext cx="3055672" cy="305280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ext Placeholder 4"/>
          <p:cNvSpPr>
            <a:spLocks noGrp="1"/>
          </p:cNvSpPr>
          <p:nvPr>
            <p:ph type="body" sz="quarter" idx="43" hasCustomPrompt="1"/>
          </p:nvPr>
        </p:nvSpPr>
        <p:spPr>
          <a:xfrm>
            <a:off x="1654922" y="4382759"/>
            <a:ext cx="8882157" cy="430405"/>
          </a:xfrm>
        </p:spPr>
        <p:txBody>
          <a:bodyPr lIns="0" tIns="0" rIns="0" bIns="0" anchor="t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accent4"/>
                </a:solidFill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Here you can either ask the reader a question by filling this text box or introduce a Q&amp;A moment in a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54654064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Picture 10"/>
          <p:cNvPicPr>
            <a:picLocks noChangeAspect="1"/>
          </p:cNvPicPr>
          <p:nvPr userDrawn="1"/>
        </p:nvPicPr>
        <p:blipFill>
          <a:blip r:embed="rId2">
            <a:alphaModFix amt="42497"/>
          </a:blip>
          <a:srcRect t="36538" b="22112"/>
          <a:stretch>
            <a:fillRect/>
          </a:stretch>
        </p:blipFill>
        <p:spPr>
          <a:xfrm rot="10800000">
            <a:off x="-2" y="0"/>
            <a:ext cx="12192001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2039028"/>
            <a:ext cx="367158" cy="705464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6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838200" y="3649948"/>
            <a:ext cx="367158" cy="705464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6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5260869"/>
            <a:ext cx="367158" cy="705464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6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9" hasCustomPrompt="1"/>
          </p:nvPr>
        </p:nvSpPr>
        <p:spPr>
          <a:xfrm rot="5400000">
            <a:off x="898735" y="2334310"/>
            <a:ext cx="1122196" cy="89513"/>
          </a:xfrm>
          <a:solidFill>
            <a:schemeClr val="accent4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40" hasCustomPrompt="1"/>
          </p:nvPr>
        </p:nvSpPr>
        <p:spPr>
          <a:xfrm rot="5400000">
            <a:off x="898503" y="3943909"/>
            <a:ext cx="1122663" cy="89513"/>
          </a:xfrm>
          <a:solidFill>
            <a:schemeClr val="tx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41" hasCustomPrompt="1"/>
          </p:nvPr>
        </p:nvSpPr>
        <p:spPr>
          <a:xfrm rot="5400000">
            <a:off x="896813" y="5558074"/>
            <a:ext cx="1126041" cy="89514"/>
          </a:xfrm>
          <a:solidFill>
            <a:schemeClr val="accent3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3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742640" y="1817968"/>
            <a:ext cx="9611161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14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1742639" y="2139233"/>
            <a:ext cx="9611161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42" hasCustomPrompt="1"/>
          </p:nvPr>
        </p:nvSpPr>
        <p:spPr>
          <a:xfrm>
            <a:off x="1742640" y="3427333"/>
            <a:ext cx="9611161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16" name="Text Placeholder 25"/>
          <p:cNvSpPr>
            <a:spLocks noGrp="1"/>
          </p:cNvSpPr>
          <p:nvPr>
            <p:ph type="body" sz="quarter" idx="43" hasCustomPrompt="1"/>
          </p:nvPr>
        </p:nvSpPr>
        <p:spPr>
          <a:xfrm>
            <a:off x="1742639" y="3748598"/>
            <a:ext cx="9611161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sp>
        <p:nvSpPr>
          <p:cNvPr id="17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1742639" y="5039809"/>
            <a:ext cx="9611161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18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1742637" y="5361074"/>
            <a:ext cx="9611161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87616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22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190543" y="1817968"/>
            <a:ext cx="9163258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23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2190541" y="2139233"/>
            <a:ext cx="9163258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sp>
        <p:nvSpPr>
          <p:cNvPr id="24" name="Text Placeholder 25"/>
          <p:cNvSpPr>
            <a:spLocks noGrp="1"/>
          </p:cNvSpPr>
          <p:nvPr>
            <p:ph type="body" sz="quarter" idx="42" hasCustomPrompt="1"/>
          </p:nvPr>
        </p:nvSpPr>
        <p:spPr>
          <a:xfrm>
            <a:off x="2190543" y="3427333"/>
            <a:ext cx="9163258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43" hasCustomPrompt="1"/>
          </p:nvPr>
        </p:nvSpPr>
        <p:spPr>
          <a:xfrm>
            <a:off x="2190541" y="3748598"/>
            <a:ext cx="9163258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2190541" y="5039809"/>
            <a:ext cx="9163258" cy="309348"/>
          </a:xfrm>
        </p:spPr>
        <p:txBody>
          <a:bodyPr>
            <a:noAutofit/>
          </a:bodyPr>
          <a:lstStyle>
            <a:lvl1pPr marL="0" indent="0" algn="l">
              <a:buNone/>
              <a:defRPr sz="1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pt-PT" err="1"/>
              <a:t>Idea</a:t>
            </a:r>
            <a:r>
              <a:rPr lang="pt-PT"/>
              <a:t> #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2190539" y="5361074"/>
            <a:ext cx="9163258" cy="80139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tx1"/>
                </a:solidFill>
                <a:latin typeface="EC Square Sans Pro"/>
                <a:sym typeface="EC Square Sans Pro"/>
              </a:defRPr>
            </a:lvl1pPr>
          </a:lstStyle>
          <a:p>
            <a:pPr>
              <a:lnSpc>
                <a:spcPct val="110000"/>
              </a:lnSpc>
              <a:spcBef>
                <a:spcPts val="600"/>
              </a:spcBef>
              <a:defRPr sz="14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46" hasCustomPrompt="1"/>
          </p:nvPr>
        </p:nvSpPr>
        <p:spPr>
          <a:xfrm>
            <a:off x="918133" y="1817968"/>
            <a:ext cx="950976" cy="950976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47" hasCustomPrompt="1"/>
          </p:nvPr>
        </p:nvSpPr>
        <p:spPr>
          <a:xfrm>
            <a:off x="918133" y="3427333"/>
            <a:ext cx="950976" cy="950976"/>
          </a:xfrm>
          <a:prstGeom prst="ellipse">
            <a:avLst/>
          </a:prstGeom>
          <a:solidFill>
            <a:schemeClr val="tx2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48" hasCustomPrompt="1"/>
          </p:nvPr>
        </p:nvSpPr>
        <p:spPr>
          <a:xfrm>
            <a:off x="918133" y="5036698"/>
            <a:ext cx="950976" cy="950976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t-PT"/>
              <a:t>#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72158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1" y="3713590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5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838199" y="4115244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4435091" y="3713590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4435091" y="4115244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8031981" y="3713590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9" name="Text Placeholder 25"/>
          <p:cNvSpPr>
            <a:spLocks noGrp="1"/>
          </p:cNvSpPr>
          <p:nvPr>
            <p:ph type="body" sz="quarter" idx="38" hasCustomPrompt="1"/>
          </p:nvPr>
        </p:nvSpPr>
        <p:spPr>
          <a:xfrm>
            <a:off x="8031981" y="4115244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9" hasCustomPrompt="1"/>
          </p:nvPr>
        </p:nvSpPr>
        <p:spPr>
          <a:xfrm>
            <a:off x="838200" y="3554033"/>
            <a:ext cx="3341916" cy="67252"/>
          </a:xfrm>
          <a:solidFill>
            <a:schemeClr val="accent4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40" hasCustomPrompt="1"/>
          </p:nvPr>
        </p:nvSpPr>
        <p:spPr>
          <a:xfrm>
            <a:off x="4435091" y="3554033"/>
            <a:ext cx="3341916" cy="67252"/>
          </a:xfrm>
          <a:solidFill>
            <a:schemeClr val="tx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41" hasCustomPrompt="1"/>
          </p:nvPr>
        </p:nvSpPr>
        <p:spPr>
          <a:xfrm>
            <a:off x="8031981" y="3555619"/>
            <a:ext cx="3341916" cy="67252"/>
          </a:xfrm>
          <a:solidFill>
            <a:schemeClr val="accent3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3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43"/>
          </p:nvPr>
        </p:nvSpPr>
        <p:spPr>
          <a:xfrm>
            <a:off x="839788" y="1597026"/>
            <a:ext cx="3340100" cy="1831975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18" name="Picture Placeholder 16"/>
          <p:cNvSpPr>
            <a:spLocks noGrp="1"/>
          </p:cNvSpPr>
          <p:nvPr>
            <p:ph type="pic" sz="quarter" idx="44"/>
          </p:nvPr>
        </p:nvSpPr>
        <p:spPr>
          <a:xfrm>
            <a:off x="4436907" y="1597025"/>
            <a:ext cx="3340100" cy="1831975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sp>
        <p:nvSpPr>
          <p:cNvPr id="19" name="Picture Placeholder 16"/>
          <p:cNvSpPr>
            <a:spLocks noGrp="1"/>
          </p:cNvSpPr>
          <p:nvPr>
            <p:ph type="pic" sz="quarter" idx="45"/>
          </p:nvPr>
        </p:nvSpPr>
        <p:spPr>
          <a:xfrm>
            <a:off x="8033797" y="1597979"/>
            <a:ext cx="3340100" cy="1831975"/>
          </a:xfrm>
          <a:solidFill>
            <a:schemeClr val="accent6"/>
          </a:solidFill>
        </p:spPr>
        <p:txBody>
          <a:bodyPr/>
          <a:lstStyle/>
          <a:p>
            <a:endParaRPr lang="pt-PT"/>
          </a:p>
        </p:txBody>
      </p:sp>
      <p:cxnSp>
        <p:nvCxnSpPr>
          <p:cNvPr id="20" name="Straight Connector 1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306440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1" y="2580115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5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838199" y="2981769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35" hasCustomPrompt="1"/>
          </p:nvPr>
        </p:nvSpPr>
        <p:spPr>
          <a:xfrm>
            <a:off x="4435091" y="2580115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36" hasCustomPrompt="1"/>
          </p:nvPr>
        </p:nvSpPr>
        <p:spPr>
          <a:xfrm>
            <a:off x="4435091" y="2981769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37" hasCustomPrompt="1"/>
          </p:nvPr>
        </p:nvSpPr>
        <p:spPr>
          <a:xfrm>
            <a:off x="8031981" y="2580115"/>
            <a:ext cx="3341916" cy="309348"/>
          </a:xfrm>
        </p:spPr>
        <p:txBody>
          <a:bodyPr>
            <a:noAutofit/>
          </a:bodyPr>
          <a:lstStyle>
            <a:lvl1pPr marL="0" indent="0" algn="l">
              <a:buNone/>
              <a:defRPr sz="18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t-PT" err="1"/>
              <a:t>Column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9" name="Text Placeholder 25"/>
          <p:cNvSpPr>
            <a:spLocks noGrp="1"/>
          </p:cNvSpPr>
          <p:nvPr>
            <p:ph type="body" sz="quarter" idx="38" hasCustomPrompt="1"/>
          </p:nvPr>
        </p:nvSpPr>
        <p:spPr>
          <a:xfrm>
            <a:off x="8031981" y="2981769"/>
            <a:ext cx="3341916" cy="20443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aseline="0">
                <a:solidFill>
                  <a:schemeClr val="accent2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  <a:r>
              <a:rPr lang="pt-PT" err="1"/>
              <a:t>Duis</a:t>
            </a:r>
            <a:r>
              <a:rPr lang="pt-PT"/>
              <a:t> </a:t>
            </a:r>
            <a:r>
              <a:rPr lang="pt-PT" err="1"/>
              <a:t>aute</a:t>
            </a:r>
            <a:r>
              <a:rPr lang="pt-PT"/>
              <a:t> </a:t>
            </a:r>
            <a:r>
              <a:rPr lang="pt-PT" err="1"/>
              <a:t>irure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in </a:t>
            </a:r>
            <a:r>
              <a:rPr lang="pt-PT" err="1"/>
              <a:t>reprehenderit</a:t>
            </a:r>
            <a:r>
              <a:rPr lang="pt-PT"/>
              <a:t> in </a:t>
            </a:r>
            <a:r>
              <a:rPr lang="pt-PT" err="1"/>
              <a:t>voluptate</a:t>
            </a:r>
            <a:r>
              <a:rPr lang="pt-PT"/>
              <a:t> </a:t>
            </a:r>
            <a:r>
              <a:rPr lang="pt-PT" err="1"/>
              <a:t>velit</a:t>
            </a:r>
            <a:r>
              <a:rPr lang="pt-PT"/>
              <a:t> esse </a:t>
            </a:r>
            <a:r>
              <a:rPr lang="pt-PT" err="1"/>
              <a:t>cillum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eu </a:t>
            </a:r>
            <a:r>
              <a:rPr lang="pt-PT" err="1"/>
              <a:t>fugiat</a:t>
            </a:r>
            <a:r>
              <a:rPr lang="pt-PT"/>
              <a:t> </a:t>
            </a:r>
            <a:r>
              <a:rPr lang="pt-PT" err="1"/>
              <a:t>nulla</a:t>
            </a:r>
            <a:r>
              <a:rPr lang="pt-PT"/>
              <a:t> </a:t>
            </a:r>
            <a:r>
              <a:rPr lang="pt-PT" err="1"/>
              <a:t>pariatur</a:t>
            </a:r>
            <a:r>
              <a:rPr lang="pt-PT"/>
              <a:t>. </a:t>
            </a:r>
            <a:r>
              <a:rPr lang="pt-PT" err="1"/>
              <a:t>Excepteur</a:t>
            </a:r>
            <a:r>
              <a:rPr lang="pt-PT"/>
              <a:t> </a:t>
            </a:r>
            <a:r>
              <a:rPr lang="pt-PT" err="1"/>
              <a:t>sint</a:t>
            </a:r>
            <a:r>
              <a:rPr lang="pt-PT"/>
              <a:t> </a:t>
            </a:r>
            <a:r>
              <a:rPr lang="pt-PT" err="1"/>
              <a:t>occaecat</a:t>
            </a:r>
            <a:r>
              <a:rPr lang="pt-PT"/>
              <a:t> </a:t>
            </a:r>
            <a:r>
              <a:rPr lang="pt-PT" err="1"/>
              <a:t>cupidatat</a:t>
            </a:r>
            <a:r>
              <a:rPr lang="pt-PT"/>
              <a:t> non </a:t>
            </a:r>
            <a:r>
              <a:rPr lang="pt-PT" err="1"/>
              <a:t>proident</a:t>
            </a:r>
            <a:r>
              <a:rPr lang="pt-PT"/>
              <a:t>, </a:t>
            </a:r>
            <a:r>
              <a:rPr lang="pt-PT" err="1"/>
              <a:t>sunt</a:t>
            </a:r>
            <a:r>
              <a:rPr lang="pt-PT"/>
              <a:t> in culpa qui </a:t>
            </a:r>
            <a:r>
              <a:rPr lang="pt-PT" err="1"/>
              <a:t>officia</a:t>
            </a:r>
            <a:r>
              <a:rPr lang="pt-PT"/>
              <a:t> </a:t>
            </a:r>
            <a:r>
              <a:rPr lang="pt-PT" err="1"/>
              <a:t>deserunt</a:t>
            </a:r>
            <a:r>
              <a:rPr lang="pt-PT"/>
              <a:t> </a:t>
            </a:r>
            <a:r>
              <a:rPr lang="pt-PT" err="1"/>
              <a:t>mollit</a:t>
            </a:r>
            <a:r>
              <a:rPr lang="pt-PT"/>
              <a:t> </a:t>
            </a:r>
            <a:r>
              <a:rPr lang="pt-PT" err="1"/>
              <a:t>anim</a:t>
            </a:r>
            <a:r>
              <a:rPr lang="pt-PT"/>
              <a:t> id </a:t>
            </a:r>
            <a:r>
              <a:rPr lang="pt-PT" err="1"/>
              <a:t>est</a:t>
            </a:r>
            <a:r>
              <a:rPr lang="pt-PT"/>
              <a:t> </a:t>
            </a:r>
            <a:r>
              <a:rPr lang="pt-PT" err="1"/>
              <a:t>laborum</a:t>
            </a:r>
            <a:r>
              <a:rPr lang="pt-PT"/>
              <a:t>.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9" hasCustomPrompt="1"/>
          </p:nvPr>
        </p:nvSpPr>
        <p:spPr>
          <a:xfrm>
            <a:off x="838200" y="2420558"/>
            <a:ext cx="3341916" cy="67252"/>
          </a:xfrm>
          <a:solidFill>
            <a:schemeClr val="accent4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40" hasCustomPrompt="1"/>
          </p:nvPr>
        </p:nvSpPr>
        <p:spPr>
          <a:xfrm>
            <a:off x="4435091" y="2420558"/>
            <a:ext cx="3341916" cy="67252"/>
          </a:xfrm>
          <a:solidFill>
            <a:schemeClr val="tx2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41" hasCustomPrompt="1"/>
          </p:nvPr>
        </p:nvSpPr>
        <p:spPr>
          <a:xfrm>
            <a:off x="8031981" y="2422144"/>
            <a:ext cx="3341916" cy="67252"/>
          </a:xfrm>
          <a:solidFill>
            <a:schemeClr val="accent3"/>
          </a:solidFill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  </a:t>
            </a:r>
          </a:p>
        </p:txBody>
      </p:sp>
      <p:sp>
        <p:nvSpPr>
          <p:cNvPr id="13" name="Title 4"/>
          <p:cNvSpPr>
            <a:spLocks noGrp="1"/>
          </p:cNvSpPr>
          <p:nvPr>
            <p:ph type="title" hasCustomPrompt="1"/>
          </p:nvPr>
        </p:nvSpPr>
        <p:spPr>
          <a:xfrm>
            <a:off x="838200" y="687704"/>
            <a:ext cx="10515600" cy="356432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16" name="Straight Connector 15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421605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7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5" name="Straight Connector 3"/>
          <p:cNvSpPr/>
          <p:nvPr userDrawn="1"/>
        </p:nvSpPr>
        <p:spPr>
          <a:xfrm>
            <a:off x="586871" y="3428999"/>
            <a:ext cx="11018258" cy="2"/>
          </a:xfrm>
          <a:prstGeom prst="line">
            <a:avLst/>
          </a:prstGeom>
          <a:ln w="19050">
            <a:solidFill>
              <a:srgbClr val="F4CF30"/>
            </a:solidFill>
            <a:prstDash val="sysDot"/>
            <a:miter/>
          </a:ln>
        </p:spPr>
        <p:txBody>
          <a:bodyPr lIns="45718" tIns="45718" rIns="45718" bIns="45718"/>
          <a:lstStyle/>
          <a:p>
            <a:endParaRPr sz="2800"/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8382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34" hasCustomPrompt="1"/>
          </p:nvPr>
        </p:nvSpPr>
        <p:spPr>
          <a:xfrm>
            <a:off x="5149994" y="4115242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43" hasCustomPrompt="1"/>
          </p:nvPr>
        </p:nvSpPr>
        <p:spPr>
          <a:xfrm>
            <a:off x="2994891" y="4115242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</a:p>
        </p:txBody>
      </p:sp>
      <p:sp>
        <p:nvSpPr>
          <p:cNvPr id="11" name="Text Placeholder 25"/>
          <p:cNvSpPr>
            <a:spLocks noGrp="1"/>
          </p:cNvSpPr>
          <p:nvPr>
            <p:ph type="body" sz="quarter" idx="44" hasCustomPrompt="1"/>
          </p:nvPr>
        </p:nvSpPr>
        <p:spPr>
          <a:xfrm>
            <a:off x="7305097" y="4115242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839788" y="4115242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</a:p>
        </p:txBody>
      </p:sp>
      <p:sp>
        <p:nvSpPr>
          <p:cNvPr id="13" name="Text Placeholder 25"/>
          <p:cNvSpPr>
            <a:spLocks noGrp="1"/>
          </p:cNvSpPr>
          <p:nvPr>
            <p:ph type="body" sz="quarter" idx="46" hasCustomPrompt="1"/>
          </p:nvPr>
        </p:nvSpPr>
        <p:spPr>
          <a:xfrm>
            <a:off x="9460200" y="4115242"/>
            <a:ext cx="1893600" cy="2044391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Lorem</a:t>
            </a:r>
            <a:r>
              <a:rPr lang="pt-PT"/>
              <a:t> </a:t>
            </a:r>
            <a:r>
              <a:rPr lang="pt-PT" err="1"/>
              <a:t>ipsum</a:t>
            </a:r>
            <a:r>
              <a:rPr lang="pt-PT"/>
              <a:t> </a:t>
            </a:r>
            <a:r>
              <a:rPr lang="pt-PT" err="1"/>
              <a:t>dolor</a:t>
            </a:r>
            <a:r>
              <a:rPr lang="pt-PT"/>
              <a:t>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amet</a:t>
            </a:r>
            <a:r>
              <a:rPr lang="pt-PT"/>
              <a:t>, </a:t>
            </a:r>
            <a:r>
              <a:rPr lang="pt-PT" err="1"/>
              <a:t>consectetur</a:t>
            </a:r>
            <a:r>
              <a:rPr lang="pt-PT"/>
              <a:t> </a:t>
            </a:r>
            <a:r>
              <a:rPr lang="pt-PT" err="1"/>
              <a:t>adipiscing</a:t>
            </a:r>
            <a:r>
              <a:rPr lang="pt-PT"/>
              <a:t> </a:t>
            </a:r>
            <a:r>
              <a:rPr lang="pt-PT" err="1"/>
              <a:t>elit</a:t>
            </a:r>
            <a:r>
              <a:rPr lang="pt-PT"/>
              <a:t>, </a:t>
            </a:r>
            <a:r>
              <a:rPr lang="pt-PT" err="1"/>
              <a:t>sed</a:t>
            </a:r>
            <a:r>
              <a:rPr lang="pt-PT"/>
              <a:t> do </a:t>
            </a:r>
            <a:r>
              <a:rPr lang="pt-PT" err="1"/>
              <a:t>eiusmod</a:t>
            </a:r>
            <a:r>
              <a:rPr lang="pt-PT"/>
              <a:t> </a:t>
            </a:r>
            <a:r>
              <a:rPr lang="pt-PT" err="1"/>
              <a:t>tempor</a:t>
            </a:r>
            <a:r>
              <a:rPr lang="pt-PT"/>
              <a:t> </a:t>
            </a:r>
            <a:r>
              <a:rPr lang="pt-PT" err="1"/>
              <a:t>incididunt</a:t>
            </a:r>
            <a:r>
              <a:rPr lang="pt-PT"/>
              <a:t> ut labore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dolore</a:t>
            </a:r>
            <a:r>
              <a:rPr lang="pt-PT"/>
              <a:t> magna </a:t>
            </a:r>
            <a:r>
              <a:rPr lang="pt-PT" err="1"/>
              <a:t>aliqua</a:t>
            </a:r>
            <a:r>
              <a:rPr lang="pt-PT"/>
              <a:t>. Ut </a:t>
            </a:r>
            <a:r>
              <a:rPr lang="pt-PT" err="1"/>
              <a:t>enim</a:t>
            </a:r>
            <a:r>
              <a:rPr lang="pt-PT"/>
              <a:t> ad </a:t>
            </a:r>
            <a:r>
              <a:rPr lang="pt-PT" err="1"/>
              <a:t>minim</a:t>
            </a:r>
            <a:r>
              <a:rPr lang="pt-PT"/>
              <a:t> </a:t>
            </a:r>
            <a:r>
              <a:rPr lang="pt-PT" err="1"/>
              <a:t>veniam</a:t>
            </a:r>
            <a:r>
              <a:rPr lang="pt-PT"/>
              <a:t>, quis </a:t>
            </a:r>
            <a:r>
              <a:rPr lang="pt-PT" err="1"/>
              <a:t>nostrud</a:t>
            </a:r>
            <a:r>
              <a:rPr lang="pt-PT"/>
              <a:t> </a:t>
            </a:r>
            <a:r>
              <a:rPr lang="pt-PT" err="1"/>
              <a:t>exercitation</a:t>
            </a:r>
            <a:r>
              <a:rPr lang="pt-PT"/>
              <a:t> </a:t>
            </a:r>
            <a:r>
              <a:rPr lang="pt-PT" err="1"/>
              <a:t>ullamco</a:t>
            </a:r>
            <a:r>
              <a:rPr lang="pt-PT"/>
              <a:t> </a:t>
            </a:r>
            <a:r>
              <a:rPr lang="pt-PT" err="1"/>
              <a:t>laboris</a:t>
            </a:r>
            <a:r>
              <a:rPr lang="pt-PT"/>
              <a:t> </a:t>
            </a:r>
            <a:r>
              <a:rPr lang="pt-PT" err="1"/>
              <a:t>nisi</a:t>
            </a:r>
            <a:r>
              <a:rPr lang="pt-PT"/>
              <a:t> ut </a:t>
            </a:r>
            <a:r>
              <a:rPr lang="pt-PT" err="1"/>
              <a:t>aliquip</a:t>
            </a:r>
            <a:r>
              <a:rPr lang="pt-PT"/>
              <a:t> </a:t>
            </a:r>
            <a:r>
              <a:rPr lang="pt-PT" err="1"/>
              <a:t>ex</a:t>
            </a:r>
            <a:r>
              <a:rPr lang="pt-PT"/>
              <a:t> </a:t>
            </a:r>
            <a:r>
              <a:rPr lang="pt-PT" err="1"/>
              <a:t>ea</a:t>
            </a:r>
            <a:r>
              <a:rPr lang="pt-PT"/>
              <a:t> </a:t>
            </a:r>
            <a:r>
              <a:rPr lang="pt-PT" err="1"/>
              <a:t>commodo</a:t>
            </a:r>
            <a:r>
              <a:rPr lang="pt-PT"/>
              <a:t> </a:t>
            </a:r>
            <a:r>
              <a:rPr lang="pt-PT" err="1"/>
              <a:t>consequat</a:t>
            </a:r>
            <a:r>
              <a:rPr lang="pt-PT"/>
              <a:t>. </a:t>
            </a:r>
          </a:p>
        </p:txBody>
      </p:sp>
      <p:sp>
        <p:nvSpPr>
          <p:cNvPr id="14" name="Text Placeholder 25"/>
          <p:cNvSpPr>
            <a:spLocks noGrp="1"/>
          </p:cNvSpPr>
          <p:nvPr>
            <p:ph type="body" sz="quarter" idx="47" hasCustomPrompt="1"/>
          </p:nvPr>
        </p:nvSpPr>
        <p:spPr>
          <a:xfrm>
            <a:off x="73047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48" hasCustomPrompt="1"/>
          </p:nvPr>
        </p:nvSpPr>
        <p:spPr>
          <a:xfrm>
            <a:off x="29937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6" name="Text Placeholder 25"/>
          <p:cNvSpPr>
            <a:spLocks noGrp="1"/>
          </p:cNvSpPr>
          <p:nvPr>
            <p:ph type="body" sz="quarter" idx="49" hasCustomPrompt="1"/>
          </p:nvPr>
        </p:nvSpPr>
        <p:spPr>
          <a:xfrm>
            <a:off x="5149201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7" name="Text Placeholder 25"/>
          <p:cNvSpPr>
            <a:spLocks noGrp="1"/>
          </p:cNvSpPr>
          <p:nvPr>
            <p:ph type="body" sz="quarter" idx="50" hasCustomPrompt="1"/>
          </p:nvPr>
        </p:nvSpPr>
        <p:spPr>
          <a:xfrm>
            <a:off x="9460200" y="3661798"/>
            <a:ext cx="1893598" cy="309348"/>
          </a:xfrm>
        </p:spPr>
        <p:txBody>
          <a:bodyPr>
            <a:noAutofit/>
          </a:bodyPr>
          <a:lstStyle>
            <a:lvl1pPr marL="0" indent="0" algn="ctr">
              <a:buNone/>
              <a:defRPr sz="1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Text</a:t>
            </a:r>
            <a:endParaRPr lang="pt-PT"/>
          </a:p>
        </p:txBody>
      </p:sp>
      <p:sp>
        <p:nvSpPr>
          <p:cNvPr id="18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13537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0" name="Text Placeholder 12"/>
          <p:cNvSpPr>
            <a:spLocks noGrp="1" noChangeAspect="1"/>
          </p:cNvSpPr>
          <p:nvPr>
            <p:ph type="body" sz="quarter" idx="77" hasCustomPrompt="1"/>
          </p:nvPr>
        </p:nvSpPr>
        <p:spPr>
          <a:xfrm>
            <a:off x="35092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1" name="Text Placeholder 12"/>
          <p:cNvSpPr>
            <a:spLocks noGrp="1" noChangeAspect="1"/>
          </p:cNvSpPr>
          <p:nvPr>
            <p:ph type="body" sz="quarter" idx="78" hasCustomPrompt="1"/>
          </p:nvPr>
        </p:nvSpPr>
        <p:spPr>
          <a:xfrm>
            <a:off x="56647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2" name="Text Placeholder 12"/>
          <p:cNvSpPr>
            <a:spLocks noGrp="1" noChangeAspect="1"/>
          </p:cNvSpPr>
          <p:nvPr>
            <p:ph type="body" sz="quarter" idx="79" hasCustomPrompt="1"/>
          </p:nvPr>
        </p:nvSpPr>
        <p:spPr>
          <a:xfrm>
            <a:off x="9975755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sp>
        <p:nvSpPr>
          <p:cNvPr id="23" name="Text Placeholder 12"/>
          <p:cNvSpPr>
            <a:spLocks noGrp="1" noChangeAspect="1"/>
          </p:cNvSpPr>
          <p:nvPr>
            <p:ph type="body" sz="quarter" idx="80" hasCustomPrompt="1"/>
          </p:nvPr>
        </p:nvSpPr>
        <p:spPr>
          <a:xfrm>
            <a:off x="7820256" y="2333714"/>
            <a:ext cx="862488" cy="862488"/>
          </a:xfrm>
          <a:prstGeom prst="ellipse">
            <a:avLst/>
          </a:prstGeom>
          <a:noFill/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25" name="Straight Connector 24"/>
          <p:cNvCxnSpPr/>
          <p:nvPr userDrawn="1"/>
        </p:nvCxnSpPr>
        <p:spPr>
          <a:xfrm flipH="1">
            <a:off x="685800" y="-168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382960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8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1" y="687704"/>
            <a:ext cx="4958825" cy="3564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3" name="Círculo"/>
          <p:cNvSpPr/>
          <p:nvPr/>
        </p:nvSpPr>
        <p:spPr>
          <a:xfrm>
            <a:off x="8276932" y="4420631"/>
            <a:ext cx="1695814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grpSp>
        <p:nvGrpSpPr>
          <p:cNvPr id="7" name="Grupo"/>
          <p:cNvGrpSpPr/>
          <p:nvPr/>
        </p:nvGrpSpPr>
        <p:grpSpPr>
          <a:xfrm>
            <a:off x="4736677" y="126352"/>
            <a:ext cx="6898239" cy="6605348"/>
            <a:chOff x="3" y="-8"/>
            <a:chExt cx="6898235" cy="6605344"/>
          </a:xfrm>
        </p:grpSpPr>
        <p:sp>
          <p:nvSpPr>
            <p:cNvPr id="26" name="Arc 32"/>
            <p:cNvSpPr/>
            <p:nvPr/>
          </p:nvSpPr>
          <p:spPr>
            <a:xfrm rot="16829398" flipH="1">
              <a:off x="598079" y="1251619"/>
              <a:ext cx="1919462" cy="13685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89" h="20329" extrusionOk="0">
                  <a:moveTo>
                    <a:pt x="486" y="20329"/>
                  </a:moveTo>
                  <a:cubicBezTo>
                    <a:pt x="-1311" y="12003"/>
                    <a:pt x="2035" y="3205"/>
                    <a:pt x="7959" y="679"/>
                  </a:cubicBezTo>
                  <a:cubicBezTo>
                    <a:pt x="12533" y="-1271"/>
                    <a:pt x="17484" y="1070"/>
                    <a:pt x="20289" y="6509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27" name="Arc 33"/>
            <p:cNvSpPr/>
            <p:nvPr/>
          </p:nvSpPr>
          <p:spPr>
            <a:xfrm rot="1206224" flipH="1">
              <a:off x="4410970" y="1103002"/>
              <a:ext cx="1907106" cy="1368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81" h="20360" extrusionOk="0">
                  <a:moveTo>
                    <a:pt x="489" y="20360"/>
                  </a:moveTo>
                  <a:cubicBezTo>
                    <a:pt x="-1319" y="12021"/>
                    <a:pt x="2047" y="3210"/>
                    <a:pt x="8007" y="681"/>
                  </a:cubicBezTo>
                  <a:cubicBezTo>
                    <a:pt x="12531" y="-1240"/>
                    <a:pt x="17432" y="992"/>
                    <a:pt x="20281" y="6272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28" name="Arc 34"/>
            <p:cNvSpPr/>
            <p:nvPr/>
          </p:nvSpPr>
          <p:spPr>
            <a:xfrm rot="19800000" flipH="1">
              <a:off x="2512479" y="374784"/>
              <a:ext cx="1833478" cy="1247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26" h="20822" extrusionOk="0">
                  <a:moveTo>
                    <a:pt x="189" y="20822"/>
                  </a:moveTo>
                  <a:cubicBezTo>
                    <a:pt x="-974" y="11200"/>
                    <a:pt x="3342" y="2003"/>
                    <a:pt x="9828" y="278"/>
                  </a:cubicBezTo>
                  <a:cubicBezTo>
                    <a:pt x="13800" y="-778"/>
                    <a:pt x="17862" y="1216"/>
                    <a:pt x="20626" y="5578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29" name="Arc 35"/>
            <p:cNvSpPr/>
            <p:nvPr/>
          </p:nvSpPr>
          <p:spPr>
            <a:xfrm rot="13683772" flipH="1">
              <a:off x="166213" y="3356574"/>
              <a:ext cx="1933689" cy="13090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63" h="20456" extrusionOk="0">
                  <a:moveTo>
                    <a:pt x="315" y="20456"/>
                  </a:moveTo>
                  <a:cubicBezTo>
                    <a:pt x="-1137" y="11558"/>
                    <a:pt x="2571" y="2606"/>
                    <a:pt x="8596" y="462"/>
                  </a:cubicBezTo>
                  <a:cubicBezTo>
                    <a:pt x="13110" y="-1144"/>
                    <a:pt x="17827" y="1519"/>
                    <a:pt x="20463" y="7162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30" name="Arc 36"/>
            <p:cNvSpPr/>
            <p:nvPr/>
          </p:nvSpPr>
          <p:spPr>
            <a:xfrm rot="4307260" flipH="1">
              <a:off x="4974159" y="3093324"/>
              <a:ext cx="1884215" cy="1447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3" h="20266" extrusionOk="0">
                  <a:moveTo>
                    <a:pt x="783" y="20266"/>
                  </a:moveTo>
                  <a:cubicBezTo>
                    <a:pt x="-1497" y="12632"/>
                    <a:pt x="1371" y="4017"/>
                    <a:pt x="7189" y="1025"/>
                  </a:cubicBezTo>
                  <a:cubicBezTo>
                    <a:pt x="11776" y="-1334"/>
                    <a:pt x="16998" y="472"/>
                    <a:pt x="20103" y="5490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31" name="Arc 37"/>
            <p:cNvSpPr/>
            <p:nvPr/>
          </p:nvSpPr>
          <p:spPr>
            <a:xfrm rot="7465034" flipH="1">
              <a:off x="3704707" y="4763577"/>
              <a:ext cx="1868650" cy="13684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55" h="20451" extrusionOk="0">
                  <a:moveTo>
                    <a:pt x="498" y="20451"/>
                  </a:moveTo>
                  <a:cubicBezTo>
                    <a:pt x="-1345" y="12074"/>
                    <a:pt x="2086" y="3224"/>
                    <a:pt x="8161" y="683"/>
                  </a:cubicBezTo>
                  <a:cubicBezTo>
                    <a:pt x="12540" y="-1149"/>
                    <a:pt x="17290" y="775"/>
                    <a:pt x="20255" y="5580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  <p:sp>
          <p:nvSpPr>
            <p:cNvPr id="32" name="Arc 38"/>
            <p:cNvSpPr/>
            <p:nvPr/>
          </p:nvSpPr>
          <p:spPr>
            <a:xfrm rot="10521581" flipH="1">
              <a:off x="1615389" y="4900759"/>
              <a:ext cx="1888466" cy="12986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71" h="20580" extrusionOk="0">
                  <a:moveTo>
                    <a:pt x="296" y="20580"/>
                  </a:moveTo>
                  <a:cubicBezTo>
                    <a:pt x="-1129" y="11534"/>
                    <a:pt x="2731" y="2512"/>
                    <a:pt x="8918" y="429"/>
                  </a:cubicBezTo>
                  <a:cubicBezTo>
                    <a:pt x="13221" y="-1020"/>
                    <a:pt x="17711" y="1262"/>
                    <a:pt x="20471" y="6300"/>
                  </a:cubicBezTo>
                </a:path>
              </a:pathLst>
            </a:custGeom>
            <a:noFill/>
            <a:ln w="19050" cap="flat">
              <a:solidFill>
                <a:srgbClr val="213963"/>
              </a:solidFill>
              <a:prstDash val="solid"/>
              <a:miter lim="800000"/>
              <a:headEnd type="triangle" w="med" len="med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utiger Next Pro Light"/>
                  <a:ea typeface="Frutiger Next Pro Light"/>
                  <a:cs typeface="Frutiger Next Pro Light"/>
                  <a:sym typeface="Frutiger Next Pro Light"/>
                </a:defRPr>
              </a:pPr>
              <a:endParaRPr sz="2800"/>
            </a:p>
          </p:txBody>
        </p:sp>
      </p:grpSp>
      <p:sp>
        <p:nvSpPr>
          <p:cNvPr id="24" name="Círculo"/>
          <p:cNvSpPr/>
          <p:nvPr/>
        </p:nvSpPr>
        <p:spPr>
          <a:xfrm>
            <a:off x="9478524" y="3111714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22" name="Círculo"/>
          <p:cNvSpPr/>
          <p:nvPr/>
        </p:nvSpPr>
        <p:spPr>
          <a:xfrm>
            <a:off x="9018964" y="1341687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20" name="Círculo"/>
          <p:cNvSpPr/>
          <p:nvPr/>
        </p:nvSpPr>
        <p:spPr>
          <a:xfrm>
            <a:off x="7349279" y="699312"/>
            <a:ext cx="1695815" cy="1695820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18" name="Círculo"/>
          <p:cNvSpPr/>
          <p:nvPr/>
        </p:nvSpPr>
        <p:spPr>
          <a:xfrm>
            <a:off x="5725292" y="1341687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16" name="Círculo"/>
          <p:cNvSpPr/>
          <p:nvPr/>
        </p:nvSpPr>
        <p:spPr>
          <a:xfrm>
            <a:off x="5357766" y="3111714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14" name="Círculo"/>
          <p:cNvSpPr/>
          <p:nvPr/>
        </p:nvSpPr>
        <p:spPr>
          <a:xfrm>
            <a:off x="6520767" y="4420631"/>
            <a:ext cx="1695815" cy="1695819"/>
          </a:xfrm>
          <a:prstGeom prst="ellipse">
            <a:avLst/>
          </a:prstGeom>
          <a:solidFill>
            <a:srgbClr val="3C4E93"/>
          </a:solidFill>
          <a:ln w="6350" cap="flat">
            <a:solidFill>
              <a:srgbClr val="FFFFFF">
                <a:alpha val="39000"/>
              </a:srgbClr>
            </a:solidFill>
            <a:prstDash val="solid"/>
            <a:miter lim="800000"/>
          </a:ln>
          <a:effectLst/>
        </p:spPr>
        <p:txBody>
          <a:bodyPr wrap="square" lIns="45718" tIns="45718" rIns="45718" bIns="45718" numCol="1" anchor="ctr">
            <a:noAutofit/>
          </a:bodyPr>
          <a:lstStyle/>
          <a:p>
            <a:pPr algn="ctr">
              <a:defRPr>
                <a:solidFill>
                  <a:srgbClr val="3C4E93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/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4958076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bg1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45" hasCustomPrompt="1"/>
          </p:nvPr>
        </p:nvSpPr>
        <p:spPr>
          <a:xfrm>
            <a:off x="850449" y="1944688"/>
            <a:ext cx="3928481" cy="147725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 </a:t>
            </a:r>
            <a:r>
              <a:rPr lang="pt-PT" err="1"/>
              <a:t>inventore</a:t>
            </a:r>
            <a:r>
              <a:rPr lang="pt-PT"/>
              <a:t> </a:t>
            </a:r>
            <a:r>
              <a:rPr lang="pt-PT" err="1"/>
              <a:t>veritatis</a:t>
            </a:r>
            <a:r>
              <a:rPr lang="pt-PT"/>
              <a:t> </a:t>
            </a:r>
            <a:r>
              <a:rPr lang="pt-PT" err="1"/>
              <a:t>et</a:t>
            </a:r>
            <a:r>
              <a:rPr lang="pt-PT"/>
              <a:t> </a:t>
            </a:r>
            <a:r>
              <a:rPr lang="pt-PT" err="1"/>
              <a:t>quasi</a:t>
            </a:r>
            <a:r>
              <a:rPr lang="pt-PT"/>
              <a:t> </a:t>
            </a:r>
            <a:r>
              <a:rPr lang="pt-PT" err="1"/>
              <a:t>architecto</a:t>
            </a:r>
            <a:r>
              <a:rPr lang="pt-PT"/>
              <a:t> </a:t>
            </a:r>
            <a:r>
              <a:rPr lang="pt-PT" err="1"/>
              <a:t>beatae</a:t>
            </a:r>
            <a:r>
              <a:rPr lang="pt-PT"/>
              <a:t> vitae </a:t>
            </a:r>
            <a:r>
              <a:rPr lang="pt-PT" err="1"/>
              <a:t>dicta</a:t>
            </a:r>
            <a:r>
              <a:rPr lang="pt-PT"/>
              <a:t> </a:t>
            </a:r>
            <a:r>
              <a:rPr lang="pt-PT" err="1"/>
              <a:t>sunt</a:t>
            </a:r>
            <a:r>
              <a:rPr lang="pt-PT"/>
              <a:t> </a:t>
            </a:r>
            <a:r>
              <a:rPr lang="pt-PT" err="1"/>
              <a:t>explicabo</a:t>
            </a:r>
            <a:r>
              <a:rPr lang="pt-PT"/>
              <a:t>.</a:t>
            </a:r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46" hasCustomPrompt="1"/>
          </p:nvPr>
        </p:nvSpPr>
        <p:spPr>
          <a:xfrm>
            <a:off x="5549987" y="3517600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47" hasCustomPrompt="1"/>
          </p:nvPr>
        </p:nvSpPr>
        <p:spPr>
          <a:xfrm>
            <a:off x="5549987" y="3783022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48" hasCustomPrompt="1"/>
          </p:nvPr>
        </p:nvSpPr>
        <p:spPr>
          <a:xfrm>
            <a:off x="6707192" y="4833991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49" hasCustomPrompt="1"/>
          </p:nvPr>
        </p:nvSpPr>
        <p:spPr>
          <a:xfrm>
            <a:off x="6707192" y="5099413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50" hasCustomPrompt="1"/>
          </p:nvPr>
        </p:nvSpPr>
        <p:spPr>
          <a:xfrm>
            <a:off x="8465832" y="4833991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51" hasCustomPrompt="1"/>
          </p:nvPr>
        </p:nvSpPr>
        <p:spPr>
          <a:xfrm>
            <a:off x="8465832" y="5099413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44" name="Text Placeholder 25"/>
          <p:cNvSpPr>
            <a:spLocks noGrp="1"/>
          </p:cNvSpPr>
          <p:nvPr>
            <p:ph type="body" sz="quarter" idx="52" hasCustomPrompt="1"/>
          </p:nvPr>
        </p:nvSpPr>
        <p:spPr>
          <a:xfrm>
            <a:off x="9671606" y="3521366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5" name="Text Placeholder 25"/>
          <p:cNvSpPr>
            <a:spLocks noGrp="1"/>
          </p:cNvSpPr>
          <p:nvPr>
            <p:ph type="body" sz="quarter" idx="53" hasCustomPrompt="1"/>
          </p:nvPr>
        </p:nvSpPr>
        <p:spPr>
          <a:xfrm>
            <a:off x="9671606" y="3786788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46" name="Text Placeholder 25"/>
          <p:cNvSpPr>
            <a:spLocks noGrp="1"/>
          </p:cNvSpPr>
          <p:nvPr>
            <p:ph type="body" sz="quarter" idx="54" hasCustomPrompt="1"/>
          </p:nvPr>
        </p:nvSpPr>
        <p:spPr>
          <a:xfrm>
            <a:off x="7534708" y="1101946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7" name="Text Placeholder 25"/>
          <p:cNvSpPr>
            <a:spLocks noGrp="1"/>
          </p:cNvSpPr>
          <p:nvPr>
            <p:ph type="body" sz="quarter" idx="55" hasCustomPrompt="1"/>
          </p:nvPr>
        </p:nvSpPr>
        <p:spPr>
          <a:xfrm>
            <a:off x="7534708" y="1367368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48" name="Text Placeholder 25"/>
          <p:cNvSpPr>
            <a:spLocks noGrp="1"/>
          </p:cNvSpPr>
          <p:nvPr>
            <p:ph type="body" sz="quarter" idx="56" hasCustomPrompt="1"/>
          </p:nvPr>
        </p:nvSpPr>
        <p:spPr>
          <a:xfrm>
            <a:off x="5917881" y="1776784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9" name="Text Placeholder 25"/>
          <p:cNvSpPr>
            <a:spLocks noGrp="1"/>
          </p:cNvSpPr>
          <p:nvPr>
            <p:ph type="body" sz="quarter" idx="57" hasCustomPrompt="1"/>
          </p:nvPr>
        </p:nvSpPr>
        <p:spPr>
          <a:xfrm>
            <a:off x="5917881" y="2042206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50" name="Text Placeholder 25"/>
          <p:cNvSpPr>
            <a:spLocks noGrp="1"/>
          </p:cNvSpPr>
          <p:nvPr>
            <p:ph type="body" sz="quarter" idx="58" hasCustomPrompt="1"/>
          </p:nvPr>
        </p:nvSpPr>
        <p:spPr>
          <a:xfrm>
            <a:off x="9205014" y="1748381"/>
            <a:ext cx="1329749" cy="25085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baseline="0">
                <a:solidFill>
                  <a:schemeClr val="bg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51" name="Text Placeholder 25"/>
          <p:cNvSpPr>
            <a:spLocks noGrp="1"/>
          </p:cNvSpPr>
          <p:nvPr>
            <p:ph type="body" sz="quarter" idx="59" hasCustomPrompt="1"/>
          </p:nvPr>
        </p:nvSpPr>
        <p:spPr>
          <a:xfrm>
            <a:off x="9205014" y="2013803"/>
            <a:ext cx="1329749" cy="700496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endParaRPr lang="en-US"/>
          </a:p>
          <a:p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60" hasCustomPrompt="1"/>
          </p:nvPr>
        </p:nvSpPr>
        <p:spPr>
          <a:xfrm>
            <a:off x="7178169" y="2963417"/>
            <a:ext cx="2141575" cy="93386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cap="all" baseline="0">
                <a:solidFill>
                  <a:schemeClr val="bg1"/>
                </a:solidFill>
              </a:defRPr>
            </a:lvl1pPr>
          </a:lstStyle>
          <a:p>
            <a:r>
              <a:rPr lang="pt-PT" err="1"/>
              <a:t>Main</a:t>
            </a:r>
            <a:r>
              <a:rPr lang="pt-PT"/>
              <a:t> </a:t>
            </a:r>
            <a:r>
              <a:rPr lang="pt-PT" err="1"/>
              <a:t>message</a:t>
            </a:r>
            <a:endParaRPr lang="pt-PT"/>
          </a:p>
          <a:p>
            <a:endParaRPr lang="pt-PT"/>
          </a:p>
        </p:txBody>
      </p:sp>
      <p:cxnSp>
        <p:nvCxnSpPr>
          <p:cNvPr id="53" name="Straight Connector 52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976924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7" name="Arc 12"/>
          <p:cNvSpPr/>
          <p:nvPr userDrawn="1"/>
        </p:nvSpPr>
        <p:spPr>
          <a:xfrm>
            <a:off x="4259373" y="2193306"/>
            <a:ext cx="3673181" cy="3673181"/>
          </a:xfrm>
          <a:prstGeom prst="ellipse">
            <a:avLst/>
          </a:prstGeom>
          <a:ln w="19050">
            <a:solidFill>
              <a:srgbClr val="A6A6A6"/>
            </a:solidFill>
            <a:prstDash val="sysDot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9" name="Oval 15"/>
          <p:cNvSpPr/>
          <p:nvPr userDrawn="1"/>
        </p:nvSpPr>
        <p:spPr>
          <a:xfrm>
            <a:off x="4807466" y="2478670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10" name="Oval 18"/>
          <p:cNvSpPr/>
          <p:nvPr userDrawn="1"/>
        </p:nvSpPr>
        <p:spPr>
          <a:xfrm>
            <a:off x="7118997" y="2478670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11" name="Oval 21"/>
          <p:cNvSpPr/>
          <p:nvPr userDrawn="1"/>
        </p:nvSpPr>
        <p:spPr>
          <a:xfrm>
            <a:off x="4807466" y="5334368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12" name="Oval 24"/>
          <p:cNvSpPr/>
          <p:nvPr userDrawn="1"/>
        </p:nvSpPr>
        <p:spPr>
          <a:xfrm>
            <a:off x="7118997" y="5334368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13" name="Oval 27"/>
          <p:cNvSpPr/>
          <p:nvPr userDrawn="1"/>
        </p:nvSpPr>
        <p:spPr>
          <a:xfrm>
            <a:off x="7797319" y="3935813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14" name="Oval 30"/>
          <p:cNvSpPr/>
          <p:nvPr userDrawn="1"/>
        </p:nvSpPr>
        <p:spPr>
          <a:xfrm>
            <a:off x="4124146" y="3935813"/>
            <a:ext cx="270537" cy="270537"/>
          </a:xfrm>
          <a:prstGeom prst="ellipse">
            <a:avLst/>
          </a:prstGeom>
          <a:solidFill>
            <a:srgbClr val="183A66"/>
          </a:solidFill>
          <a:ln w="19050">
            <a:solidFill>
              <a:schemeClr val="accent5"/>
            </a:solidFill>
            <a:miter lim="400000"/>
          </a:ln>
        </p:spPr>
        <p:txBody>
          <a:bodyPr lIns="45718" tIns="45718" rIns="45718" bIns="45718" anchor="ctr"/>
          <a:lstStyle/>
          <a:p>
            <a:pPr algn="ctr" defTabSz="1375467">
              <a:defRPr sz="26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56" hasCustomPrompt="1"/>
          </p:nvPr>
        </p:nvSpPr>
        <p:spPr>
          <a:xfrm>
            <a:off x="1115367" y="2209361"/>
            <a:ext cx="317633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57" hasCustomPrompt="1"/>
          </p:nvPr>
        </p:nvSpPr>
        <p:spPr>
          <a:xfrm>
            <a:off x="1115367" y="2474783"/>
            <a:ext cx="3176337" cy="700496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36" name="Text Placeholder 25"/>
          <p:cNvSpPr>
            <a:spLocks noGrp="1"/>
          </p:cNvSpPr>
          <p:nvPr>
            <p:ph type="body" sz="quarter" idx="58" hasCustomPrompt="1"/>
          </p:nvPr>
        </p:nvSpPr>
        <p:spPr>
          <a:xfrm>
            <a:off x="1115367" y="4989234"/>
            <a:ext cx="317633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37" name="Text Placeholder 25"/>
          <p:cNvSpPr>
            <a:spLocks noGrp="1"/>
          </p:cNvSpPr>
          <p:nvPr>
            <p:ph type="body" sz="quarter" idx="59" hasCustomPrompt="1"/>
          </p:nvPr>
        </p:nvSpPr>
        <p:spPr>
          <a:xfrm>
            <a:off x="1115367" y="5254656"/>
            <a:ext cx="3176337" cy="700496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38" name="Text Placeholder 25"/>
          <p:cNvSpPr>
            <a:spLocks noGrp="1"/>
          </p:cNvSpPr>
          <p:nvPr>
            <p:ph type="body" sz="quarter" idx="60" hasCustomPrompt="1"/>
          </p:nvPr>
        </p:nvSpPr>
        <p:spPr>
          <a:xfrm>
            <a:off x="614625" y="3599297"/>
            <a:ext cx="317633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39" name="Text Placeholder 25"/>
          <p:cNvSpPr>
            <a:spLocks noGrp="1"/>
          </p:cNvSpPr>
          <p:nvPr>
            <p:ph type="body" sz="quarter" idx="61" hasCustomPrompt="1"/>
          </p:nvPr>
        </p:nvSpPr>
        <p:spPr>
          <a:xfrm>
            <a:off x="614625" y="3864719"/>
            <a:ext cx="3176337" cy="700496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0" name="Text Placeholder 25"/>
          <p:cNvSpPr>
            <a:spLocks noGrp="1"/>
          </p:cNvSpPr>
          <p:nvPr>
            <p:ph type="body" sz="quarter" idx="62" hasCustomPrompt="1"/>
          </p:nvPr>
        </p:nvSpPr>
        <p:spPr>
          <a:xfrm>
            <a:off x="8400965" y="3599297"/>
            <a:ext cx="317633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1" name="Text Placeholder 25"/>
          <p:cNvSpPr>
            <a:spLocks noGrp="1"/>
          </p:cNvSpPr>
          <p:nvPr>
            <p:ph type="body" sz="quarter" idx="63" hasCustomPrompt="1"/>
          </p:nvPr>
        </p:nvSpPr>
        <p:spPr>
          <a:xfrm>
            <a:off x="8400965" y="3864719"/>
            <a:ext cx="3176337" cy="70049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2" name="Text Placeholder 25"/>
          <p:cNvSpPr>
            <a:spLocks noGrp="1"/>
          </p:cNvSpPr>
          <p:nvPr>
            <p:ph type="body" sz="quarter" idx="64" hasCustomPrompt="1"/>
          </p:nvPr>
        </p:nvSpPr>
        <p:spPr>
          <a:xfrm>
            <a:off x="7842361" y="4989234"/>
            <a:ext cx="317633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3" name="Text Placeholder 25"/>
          <p:cNvSpPr>
            <a:spLocks noGrp="1"/>
          </p:cNvSpPr>
          <p:nvPr>
            <p:ph type="body" sz="quarter" idx="65" hasCustomPrompt="1"/>
          </p:nvPr>
        </p:nvSpPr>
        <p:spPr>
          <a:xfrm>
            <a:off x="7842361" y="5254656"/>
            <a:ext cx="3176337" cy="70049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4" name="Text Placeholder 25"/>
          <p:cNvSpPr>
            <a:spLocks noGrp="1"/>
          </p:cNvSpPr>
          <p:nvPr>
            <p:ph type="body" sz="quarter" idx="66" hasCustomPrompt="1"/>
          </p:nvPr>
        </p:nvSpPr>
        <p:spPr>
          <a:xfrm>
            <a:off x="7842361" y="2209361"/>
            <a:ext cx="317633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tx2"/>
                </a:solidFill>
              </a:defRPr>
            </a:lvl1pPr>
          </a:lstStyle>
          <a:p>
            <a:r>
              <a:rPr lang="pt-PT" err="1"/>
              <a:t>Text</a:t>
            </a:r>
            <a:endParaRPr lang="pt-PT"/>
          </a:p>
        </p:txBody>
      </p:sp>
      <p:sp>
        <p:nvSpPr>
          <p:cNvPr id="45" name="Text Placeholder 25"/>
          <p:cNvSpPr>
            <a:spLocks noGrp="1"/>
          </p:cNvSpPr>
          <p:nvPr>
            <p:ph type="body" sz="quarter" idx="67" hasCustomPrompt="1"/>
          </p:nvPr>
        </p:nvSpPr>
        <p:spPr>
          <a:xfrm>
            <a:off x="7842361" y="2474783"/>
            <a:ext cx="3176337" cy="70049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err="1">
                <a:solidFill>
                  <a:schemeClr val="accent2"/>
                </a:solidFill>
              </a:rPr>
              <a:t>Lorem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ipsum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sit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amet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consectetur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adipiscing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elit</a:t>
            </a:r>
            <a:r>
              <a:rPr lang="pt-PT">
                <a:solidFill>
                  <a:schemeClr val="accent2"/>
                </a:solidFill>
              </a:rPr>
              <a:t>, </a:t>
            </a:r>
            <a:r>
              <a:rPr lang="pt-PT" err="1">
                <a:solidFill>
                  <a:schemeClr val="accent2"/>
                </a:solidFill>
              </a:rPr>
              <a:t>sed</a:t>
            </a:r>
            <a:r>
              <a:rPr lang="pt-PT">
                <a:solidFill>
                  <a:schemeClr val="accent2"/>
                </a:solidFill>
              </a:rPr>
              <a:t> do </a:t>
            </a:r>
            <a:r>
              <a:rPr lang="pt-PT" err="1">
                <a:solidFill>
                  <a:schemeClr val="accent2"/>
                </a:solidFill>
              </a:rPr>
              <a:t>eiusmod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tempor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incididunt</a:t>
            </a:r>
            <a:r>
              <a:rPr lang="pt-PT">
                <a:solidFill>
                  <a:schemeClr val="accent2"/>
                </a:solidFill>
              </a:rPr>
              <a:t> ut labore </a:t>
            </a:r>
            <a:r>
              <a:rPr lang="pt-PT" err="1">
                <a:solidFill>
                  <a:schemeClr val="accent2"/>
                </a:solidFill>
              </a:rPr>
              <a:t>et</a:t>
            </a:r>
            <a:r>
              <a:rPr lang="pt-PT">
                <a:solidFill>
                  <a:schemeClr val="accent2"/>
                </a:solidFill>
              </a:rPr>
              <a:t> </a:t>
            </a:r>
            <a:r>
              <a:rPr lang="pt-PT" err="1">
                <a:solidFill>
                  <a:schemeClr val="accent2"/>
                </a:solidFill>
              </a:rPr>
              <a:t>dolore</a:t>
            </a:r>
            <a:r>
              <a:rPr lang="pt-PT">
                <a:solidFill>
                  <a:schemeClr val="accent2"/>
                </a:solidFill>
              </a:rPr>
              <a:t> magna </a:t>
            </a:r>
            <a:r>
              <a:rPr lang="pt-PT" err="1">
                <a:solidFill>
                  <a:schemeClr val="accent2"/>
                </a:solidFill>
              </a:rPr>
              <a:t>aliqua</a:t>
            </a:r>
            <a:r>
              <a:rPr lang="pt-PT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26" name="Text Placeholder 12"/>
          <p:cNvSpPr>
            <a:spLocks noGrp="1" noChangeAspect="1"/>
          </p:cNvSpPr>
          <p:nvPr>
            <p:ph type="body" sz="quarter" idx="76" hasCustomPrompt="1"/>
          </p:nvPr>
        </p:nvSpPr>
        <p:spPr>
          <a:xfrm>
            <a:off x="5574195" y="3549275"/>
            <a:ext cx="1043611" cy="1043611"/>
          </a:xfrm>
          <a:prstGeom prst="ellipse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en-US"/>
              <a:t>Icon here</a:t>
            </a:r>
            <a:endParaRPr lang="pt-PT"/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24011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  <a:endParaRPr lang="pt-P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73"/>
          <p:cNvGrpSpPr/>
          <p:nvPr userDrawn="1"/>
        </p:nvGrpSpPr>
        <p:grpSpPr>
          <a:xfrm>
            <a:off x="4508054" y="2774544"/>
            <a:ext cx="465988" cy="218146"/>
            <a:chOff x="0" y="0"/>
            <a:chExt cx="465987" cy="218144"/>
          </a:xfrm>
        </p:grpSpPr>
        <p:sp>
          <p:nvSpPr>
            <p:cNvPr id="5" name="Straight Connector 37"/>
            <p:cNvSpPr/>
            <p:nvPr/>
          </p:nvSpPr>
          <p:spPr>
            <a:xfrm flipH="1" flipV="1">
              <a:off x="226513" y="1159"/>
              <a:ext cx="239476" cy="216985"/>
            </a:xfrm>
            <a:prstGeom prst="line">
              <a:avLst/>
            </a:prstGeom>
            <a:noFill/>
            <a:ln w="19050" cap="rnd">
              <a:solidFill>
                <a:srgbClr val="9FC8BA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  <p:sp>
          <p:nvSpPr>
            <p:cNvPr id="6" name="Straight Connector 38"/>
            <p:cNvSpPr/>
            <p:nvPr/>
          </p:nvSpPr>
          <p:spPr>
            <a:xfrm flipH="1" flipV="1">
              <a:off x="0" y="-1"/>
              <a:ext cx="226515" cy="3"/>
            </a:xfrm>
            <a:prstGeom prst="line">
              <a:avLst/>
            </a:prstGeom>
            <a:noFill/>
            <a:ln w="19050" cap="rnd">
              <a:solidFill>
                <a:srgbClr val="9FC8BA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</p:grpSp>
      <p:grpSp>
        <p:nvGrpSpPr>
          <p:cNvPr id="7" name="Group 74"/>
          <p:cNvGrpSpPr/>
          <p:nvPr userDrawn="1"/>
        </p:nvGrpSpPr>
        <p:grpSpPr>
          <a:xfrm>
            <a:off x="7130015" y="2772739"/>
            <a:ext cx="514107" cy="221756"/>
            <a:chOff x="-1" y="0"/>
            <a:chExt cx="514105" cy="221755"/>
          </a:xfrm>
        </p:grpSpPr>
        <p:sp>
          <p:nvSpPr>
            <p:cNvPr id="8" name="Straight Connector 40"/>
            <p:cNvSpPr/>
            <p:nvPr/>
          </p:nvSpPr>
          <p:spPr>
            <a:xfrm flipV="1">
              <a:off x="-2" y="1096"/>
              <a:ext cx="239477" cy="220660"/>
            </a:xfrm>
            <a:prstGeom prst="line">
              <a:avLst/>
            </a:prstGeom>
            <a:noFill/>
            <a:ln w="19050" cap="rnd">
              <a:solidFill>
                <a:srgbClr val="5088C5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  <p:sp>
          <p:nvSpPr>
            <p:cNvPr id="9" name="Straight Connector 41"/>
            <p:cNvSpPr/>
            <p:nvPr/>
          </p:nvSpPr>
          <p:spPr>
            <a:xfrm>
              <a:off x="239474" y="-1"/>
              <a:ext cx="274631" cy="2"/>
            </a:xfrm>
            <a:prstGeom prst="line">
              <a:avLst/>
            </a:prstGeom>
            <a:noFill/>
            <a:ln w="19050" cap="rnd">
              <a:solidFill>
                <a:srgbClr val="5088C5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</p:grpSp>
      <p:grpSp>
        <p:nvGrpSpPr>
          <p:cNvPr id="10" name="Group 81"/>
          <p:cNvGrpSpPr/>
          <p:nvPr userDrawn="1"/>
        </p:nvGrpSpPr>
        <p:grpSpPr>
          <a:xfrm>
            <a:off x="4508053" y="5198100"/>
            <a:ext cx="456055" cy="218146"/>
            <a:chOff x="0" y="0"/>
            <a:chExt cx="456054" cy="218144"/>
          </a:xfrm>
        </p:grpSpPr>
        <p:sp>
          <p:nvSpPr>
            <p:cNvPr id="11" name="Straight Connector 43"/>
            <p:cNvSpPr/>
            <p:nvPr/>
          </p:nvSpPr>
          <p:spPr>
            <a:xfrm flipH="1">
              <a:off x="216579" y="-2"/>
              <a:ext cx="239476" cy="216986"/>
            </a:xfrm>
            <a:prstGeom prst="line">
              <a:avLst/>
            </a:prstGeom>
            <a:noFill/>
            <a:ln w="19050" cap="rnd">
              <a:solidFill>
                <a:srgbClr val="F4CF3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  <p:sp>
          <p:nvSpPr>
            <p:cNvPr id="12" name="Straight Connector 44"/>
            <p:cNvSpPr/>
            <p:nvPr/>
          </p:nvSpPr>
          <p:spPr>
            <a:xfrm flipH="1" flipV="1">
              <a:off x="0" y="218141"/>
              <a:ext cx="216582" cy="3"/>
            </a:xfrm>
            <a:prstGeom prst="line">
              <a:avLst/>
            </a:prstGeom>
            <a:noFill/>
            <a:ln w="19050" cap="rnd">
              <a:solidFill>
                <a:srgbClr val="F4CF30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</p:grpSp>
      <p:grpSp>
        <p:nvGrpSpPr>
          <p:cNvPr id="13" name="Group 84"/>
          <p:cNvGrpSpPr/>
          <p:nvPr userDrawn="1"/>
        </p:nvGrpSpPr>
        <p:grpSpPr>
          <a:xfrm>
            <a:off x="7150906" y="5196295"/>
            <a:ext cx="493215" cy="221757"/>
            <a:chOff x="-1" y="-1"/>
            <a:chExt cx="493214" cy="221756"/>
          </a:xfrm>
        </p:grpSpPr>
        <p:sp>
          <p:nvSpPr>
            <p:cNvPr id="14" name="Straight Connector 46"/>
            <p:cNvSpPr/>
            <p:nvPr/>
          </p:nvSpPr>
          <p:spPr>
            <a:xfrm>
              <a:off x="-2" y="-2"/>
              <a:ext cx="239478" cy="220660"/>
            </a:xfrm>
            <a:prstGeom prst="line">
              <a:avLst/>
            </a:prstGeom>
            <a:noFill/>
            <a:ln w="19050" cap="rnd">
              <a:solidFill>
                <a:srgbClr val="364F98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  <p:sp>
          <p:nvSpPr>
            <p:cNvPr id="15" name="Straight Connector 47"/>
            <p:cNvSpPr/>
            <p:nvPr/>
          </p:nvSpPr>
          <p:spPr>
            <a:xfrm>
              <a:off x="239473" y="221753"/>
              <a:ext cx="253741" cy="3"/>
            </a:xfrm>
            <a:prstGeom prst="line">
              <a:avLst/>
            </a:prstGeom>
            <a:noFill/>
            <a:ln w="19050" cap="rnd">
              <a:solidFill>
                <a:srgbClr val="364F98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 sz="2800"/>
            </a:p>
          </p:txBody>
        </p:sp>
      </p:grpSp>
      <p:grpSp>
        <p:nvGrpSpPr>
          <p:cNvPr id="16" name="Group 1"/>
          <p:cNvGrpSpPr/>
          <p:nvPr userDrawn="1"/>
        </p:nvGrpSpPr>
        <p:grpSpPr>
          <a:xfrm>
            <a:off x="4215828" y="2249573"/>
            <a:ext cx="3743531" cy="3741989"/>
            <a:chOff x="0" y="0"/>
            <a:chExt cx="3743530" cy="3741988"/>
          </a:xfrm>
        </p:grpSpPr>
        <p:sp>
          <p:nvSpPr>
            <p:cNvPr id="17" name="Freeform 5"/>
            <p:cNvSpPr/>
            <p:nvPr/>
          </p:nvSpPr>
          <p:spPr>
            <a:xfrm>
              <a:off x="-1" y="1273833"/>
              <a:ext cx="1868586" cy="22423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5736"/>
                  </a:moveTo>
                  <a:cubicBezTo>
                    <a:pt x="10800" y="5736"/>
                    <a:pt x="10800" y="5772"/>
                    <a:pt x="10800" y="5808"/>
                  </a:cubicBezTo>
                  <a:cubicBezTo>
                    <a:pt x="10800" y="6208"/>
                    <a:pt x="10844" y="6607"/>
                    <a:pt x="10887" y="6970"/>
                  </a:cubicBezTo>
                  <a:cubicBezTo>
                    <a:pt x="11192" y="8967"/>
                    <a:pt x="12237" y="10709"/>
                    <a:pt x="13979" y="12161"/>
                  </a:cubicBezTo>
                  <a:cubicBezTo>
                    <a:pt x="15460" y="13396"/>
                    <a:pt x="17115" y="14194"/>
                    <a:pt x="19031" y="14557"/>
                  </a:cubicBezTo>
                  <a:cubicBezTo>
                    <a:pt x="19858" y="14739"/>
                    <a:pt x="20685" y="14811"/>
                    <a:pt x="21600" y="14811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0642" y="21600"/>
                    <a:pt x="19684" y="21564"/>
                    <a:pt x="18726" y="21455"/>
                  </a:cubicBezTo>
                  <a:cubicBezTo>
                    <a:pt x="14719" y="20983"/>
                    <a:pt x="11235" y="19494"/>
                    <a:pt x="8231" y="16990"/>
                  </a:cubicBezTo>
                  <a:cubicBezTo>
                    <a:pt x="4877" y="14158"/>
                    <a:pt x="3005" y="10854"/>
                    <a:pt x="2700" y="6970"/>
                  </a:cubicBezTo>
                  <a:cubicBezTo>
                    <a:pt x="2656" y="6607"/>
                    <a:pt x="2656" y="6208"/>
                    <a:pt x="2656" y="5808"/>
                  </a:cubicBezTo>
                  <a:cubicBezTo>
                    <a:pt x="2656" y="5772"/>
                    <a:pt x="2656" y="5736"/>
                    <a:pt x="2656" y="5736"/>
                  </a:cubicBezTo>
                  <a:cubicBezTo>
                    <a:pt x="0" y="5736"/>
                    <a:pt x="0" y="5736"/>
                    <a:pt x="0" y="5736"/>
                  </a:cubicBezTo>
                  <a:cubicBezTo>
                    <a:pt x="6837" y="0"/>
                    <a:pt x="6837" y="0"/>
                    <a:pt x="6837" y="0"/>
                  </a:cubicBezTo>
                  <a:cubicBezTo>
                    <a:pt x="13631" y="5736"/>
                    <a:pt x="13631" y="5736"/>
                    <a:pt x="13631" y="5736"/>
                  </a:cubicBezTo>
                  <a:lnTo>
                    <a:pt x="10800" y="5736"/>
                  </a:lnTo>
                  <a:close/>
                </a:path>
              </a:pathLst>
            </a:custGeom>
            <a:solidFill>
              <a:srgbClr val="F4CF3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8" name="Freeform 6"/>
            <p:cNvSpPr/>
            <p:nvPr/>
          </p:nvSpPr>
          <p:spPr>
            <a:xfrm>
              <a:off x="1265865" y="1868608"/>
              <a:ext cx="2248663" cy="18733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81" y="2651"/>
                  </a:moveTo>
                  <a:cubicBezTo>
                    <a:pt x="14762" y="1825"/>
                    <a:pt x="14834" y="956"/>
                    <a:pt x="14834" y="87"/>
                  </a:cubicBezTo>
                  <a:cubicBezTo>
                    <a:pt x="14834" y="43"/>
                    <a:pt x="14834" y="0"/>
                    <a:pt x="14834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43"/>
                    <a:pt x="21600" y="87"/>
                  </a:cubicBezTo>
                  <a:cubicBezTo>
                    <a:pt x="21600" y="1043"/>
                    <a:pt x="21528" y="1999"/>
                    <a:pt x="21419" y="2955"/>
                  </a:cubicBezTo>
                  <a:cubicBezTo>
                    <a:pt x="20949" y="6954"/>
                    <a:pt x="19465" y="10474"/>
                    <a:pt x="16969" y="13473"/>
                  </a:cubicBezTo>
                  <a:cubicBezTo>
                    <a:pt x="13893" y="17167"/>
                    <a:pt x="10167" y="18992"/>
                    <a:pt x="5825" y="18992"/>
                  </a:cubicBezTo>
                  <a:cubicBezTo>
                    <a:pt x="5825" y="18992"/>
                    <a:pt x="5789" y="18992"/>
                    <a:pt x="5789" y="18992"/>
                  </a:cubicBezTo>
                  <a:cubicBezTo>
                    <a:pt x="5789" y="21600"/>
                    <a:pt x="5789" y="21600"/>
                    <a:pt x="5789" y="21600"/>
                  </a:cubicBezTo>
                  <a:cubicBezTo>
                    <a:pt x="0" y="14820"/>
                    <a:pt x="0" y="14820"/>
                    <a:pt x="0" y="14820"/>
                  </a:cubicBezTo>
                  <a:cubicBezTo>
                    <a:pt x="5789" y="8040"/>
                    <a:pt x="5789" y="8040"/>
                    <a:pt x="5789" y="8040"/>
                  </a:cubicBezTo>
                  <a:cubicBezTo>
                    <a:pt x="5789" y="10865"/>
                    <a:pt x="5789" y="10865"/>
                    <a:pt x="5789" y="10865"/>
                  </a:cubicBezTo>
                  <a:cubicBezTo>
                    <a:pt x="5789" y="10865"/>
                    <a:pt x="5825" y="10865"/>
                    <a:pt x="5825" y="10865"/>
                  </a:cubicBezTo>
                  <a:cubicBezTo>
                    <a:pt x="8322" y="10865"/>
                    <a:pt x="10420" y="9822"/>
                    <a:pt x="12193" y="7693"/>
                  </a:cubicBezTo>
                  <a:cubicBezTo>
                    <a:pt x="13423" y="6215"/>
                    <a:pt x="14219" y="4520"/>
                    <a:pt x="14581" y="2651"/>
                  </a:cubicBezTo>
                  <a:close/>
                </a:path>
              </a:pathLst>
            </a:custGeom>
            <a:solidFill>
              <a:srgbClr val="364F98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19" name="Freeform 7"/>
            <p:cNvSpPr/>
            <p:nvPr/>
          </p:nvSpPr>
          <p:spPr>
            <a:xfrm>
              <a:off x="1868583" y="229003"/>
              <a:ext cx="1874948" cy="2250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06" y="181"/>
                  </a:moveTo>
                  <a:cubicBezTo>
                    <a:pt x="6896" y="651"/>
                    <a:pt x="10410" y="2135"/>
                    <a:pt x="13402" y="4667"/>
                  </a:cubicBezTo>
                  <a:cubicBezTo>
                    <a:pt x="17089" y="7707"/>
                    <a:pt x="18911" y="11397"/>
                    <a:pt x="18954" y="15739"/>
                  </a:cubicBezTo>
                  <a:cubicBezTo>
                    <a:pt x="21600" y="15739"/>
                    <a:pt x="21600" y="15739"/>
                    <a:pt x="21600" y="15739"/>
                  </a:cubicBezTo>
                  <a:cubicBezTo>
                    <a:pt x="14790" y="21600"/>
                    <a:pt x="14790" y="21600"/>
                    <a:pt x="14790" y="21600"/>
                  </a:cubicBezTo>
                  <a:cubicBezTo>
                    <a:pt x="7981" y="15739"/>
                    <a:pt x="7981" y="15739"/>
                    <a:pt x="7981" y="15739"/>
                  </a:cubicBezTo>
                  <a:cubicBezTo>
                    <a:pt x="10843" y="15739"/>
                    <a:pt x="10843" y="15739"/>
                    <a:pt x="10843" y="15739"/>
                  </a:cubicBezTo>
                  <a:cubicBezTo>
                    <a:pt x="10800" y="13278"/>
                    <a:pt x="9759" y="11180"/>
                    <a:pt x="7677" y="9443"/>
                  </a:cubicBezTo>
                  <a:cubicBezTo>
                    <a:pt x="6202" y="8213"/>
                    <a:pt x="4511" y="7417"/>
                    <a:pt x="2602" y="7019"/>
                  </a:cubicBezTo>
                  <a:cubicBezTo>
                    <a:pt x="1778" y="6874"/>
                    <a:pt x="911" y="6802"/>
                    <a:pt x="43" y="6802"/>
                  </a:cubicBezTo>
                  <a:cubicBezTo>
                    <a:pt x="43" y="6802"/>
                    <a:pt x="0" y="6802"/>
                    <a:pt x="0" y="680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3" y="0"/>
                    <a:pt x="43" y="0"/>
                  </a:cubicBezTo>
                  <a:cubicBezTo>
                    <a:pt x="1041" y="0"/>
                    <a:pt x="1995" y="72"/>
                    <a:pt x="2906" y="181"/>
                  </a:cubicBezTo>
                  <a:close/>
                </a:path>
              </a:pathLst>
            </a:custGeom>
            <a:solidFill>
              <a:srgbClr val="5088C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  <p:sp>
          <p:nvSpPr>
            <p:cNvPr id="20" name="Freeform 8"/>
            <p:cNvSpPr/>
            <p:nvPr/>
          </p:nvSpPr>
          <p:spPr>
            <a:xfrm>
              <a:off x="229001" y="0"/>
              <a:ext cx="2242303" cy="1868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85" y="14719"/>
                  </a:moveTo>
                  <a:cubicBezTo>
                    <a:pt x="3485" y="14719"/>
                    <a:pt x="3449" y="14719"/>
                    <a:pt x="3449" y="14719"/>
                  </a:cubicBezTo>
                  <a:cubicBezTo>
                    <a:pt x="3485" y="14719"/>
                    <a:pt x="3485" y="14719"/>
                    <a:pt x="3485" y="14719"/>
                  </a:cubicBezTo>
                  <a:close/>
                  <a:moveTo>
                    <a:pt x="15792" y="0"/>
                  </a:moveTo>
                  <a:cubicBezTo>
                    <a:pt x="21600" y="6837"/>
                    <a:pt x="21600" y="6837"/>
                    <a:pt x="21600" y="6837"/>
                  </a:cubicBezTo>
                  <a:cubicBezTo>
                    <a:pt x="15792" y="13674"/>
                    <a:pt x="15792" y="13674"/>
                    <a:pt x="15792" y="13674"/>
                  </a:cubicBezTo>
                  <a:cubicBezTo>
                    <a:pt x="15792" y="10844"/>
                    <a:pt x="15792" y="10844"/>
                    <a:pt x="15792" y="10844"/>
                  </a:cubicBezTo>
                  <a:cubicBezTo>
                    <a:pt x="13323" y="10844"/>
                    <a:pt x="11217" y="11889"/>
                    <a:pt x="9439" y="14023"/>
                  </a:cubicBezTo>
                  <a:cubicBezTo>
                    <a:pt x="8241" y="15503"/>
                    <a:pt x="7406" y="17158"/>
                    <a:pt x="7043" y="19031"/>
                  </a:cubicBezTo>
                  <a:cubicBezTo>
                    <a:pt x="6897" y="19858"/>
                    <a:pt x="6789" y="20685"/>
                    <a:pt x="6789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0598"/>
                    <a:pt x="73" y="19640"/>
                    <a:pt x="182" y="18682"/>
                  </a:cubicBezTo>
                  <a:cubicBezTo>
                    <a:pt x="653" y="14719"/>
                    <a:pt x="2142" y="11235"/>
                    <a:pt x="4647" y="8274"/>
                  </a:cubicBezTo>
                  <a:cubicBezTo>
                    <a:pt x="7732" y="4529"/>
                    <a:pt x="11435" y="2700"/>
                    <a:pt x="15792" y="2656"/>
                  </a:cubicBezTo>
                  <a:lnTo>
                    <a:pt x="15792" y="0"/>
                  </a:lnTo>
                  <a:close/>
                </a:path>
              </a:pathLst>
            </a:custGeom>
            <a:solidFill>
              <a:srgbClr val="9FC8BA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1375467">
                <a:defRPr sz="2600">
                  <a:latin typeface="EC Square Sans Pro"/>
                  <a:ea typeface="EC Square Sans Pro"/>
                  <a:cs typeface="EC Square Sans Pro"/>
                  <a:sym typeface="EC Square Sans Pro"/>
                </a:defRPr>
              </a:pPr>
              <a:endParaRPr sz="2600"/>
            </a:p>
          </p:txBody>
        </p:sp>
      </p:grpSp>
      <p:sp>
        <p:nvSpPr>
          <p:cNvPr id="21" name="Text Placeholder 3"/>
          <p:cNvSpPr txBox="1"/>
          <p:nvPr userDrawn="1"/>
        </p:nvSpPr>
        <p:spPr>
          <a:xfrm>
            <a:off x="5985588" y="2556238"/>
            <a:ext cx="240451" cy="569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3700"/>
              <a:t>2</a:t>
            </a:r>
          </a:p>
        </p:txBody>
      </p:sp>
      <p:sp>
        <p:nvSpPr>
          <p:cNvPr id="22" name="Text Placeholder 3"/>
          <p:cNvSpPr txBox="1"/>
          <p:nvPr userDrawn="1"/>
        </p:nvSpPr>
        <p:spPr>
          <a:xfrm>
            <a:off x="7245899" y="3830702"/>
            <a:ext cx="240451" cy="569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3700"/>
              <a:t>3</a:t>
            </a:r>
          </a:p>
        </p:txBody>
      </p:sp>
      <p:sp>
        <p:nvSpPr>
          <p:cNvPr id="23" name="Text Placeholder 3"/>
          <p:cNvSpPr txBox="1"/>
          <p:nvPr userDrawn="1"/>
        </p:nvSpPr>
        <p:spPr>
          <a:xfrm>
            <a:off x="5923836" y="5128224"/>
            <a:ext cx="240451" cy="569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3700"/>
              <a:t>4</a:t>
            </a:r>
          </a:p>
        </p:txBody>
      </p:sp>
      <p:sp>
        <p:nvSpPr>
          <p:cNvPr id="29" name="TextBox 52"/>
          <p:cNvSpPr txBox="1"/>
          <p:nvPr userDrawn="1"/>
        </p:nvSpPr>
        <p:spPr>
          <a:xfrm>
            <a:off x="7769956" y="2664285"/>
            <a:ext cx="2280193" cy="800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 defTabSz="1219168">
              <a:spcBef>
                <a:spcPts val="300"/>
              </a:spcBef>
              <a:defRPr sz="1300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1300"/>
              <a:t>Lorem ipsum dolor sit amet, consectetur adipiscing elit, sed do eiusmod tempor incididunt ut labore et dolore magna aliqua. </a:t>
            </a:r>
          </a:p>
        </p:txBody>
      </p:sp>
      <p:sp>
        <p:nvSpPr>
          <p:cNvPr id="37" name="Freeform 9"/>
          <p:cNvSpPr/>
          <p:nvPr userDrawn="1"/>
        </p:nvSpPr>
        <p:spPr>
          <a:xfrm>
            <a:off x="4215827" y="3523415"/>
            <a:ext cx="1178404" cy="721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252" y="21600"/>
                </a:moveTo>
                <a:cubicBezTo>
                  <a:pt x="4279" y="21600"/>
                  <a:pt x="4279" y="21600"/>
                  <a:pt x="4279" y="21600"/>
                </a:cubicBezTo>
                <a:cubicBezTo>
                  <a:pt x="4210" y="20475"/>
                  <a:pt x="4210" y="19238"/>
                  <a:pt x="4210" y="18000"/>
                </a:cubicBezTo>
                <a:cubicBezTo>
                  <a:pt x="4210" y="17888"/>
                  <a:pt x="4210" y="17775"/>
                  <a:pt x="4210" y="17775"/>
                </a:cubicBezTo>
                <a:cubicBezTo>
                  <a:pt x="0" y="17775"/>
                  <a:pt x="0" y="17775"/>
                  <a:pt x="0" y="17775"/>
                </a:cubicBezTo>
                <a:cubicBezTo>
                  <a:pt x="10835" y="0"/>
                  <a:pt x="10835" y="0"/>
                  <a:pt x="10835" y="0"/>
                </a:cubicBezTo>
                <a:cubicBezTo>
                  <a:pt x="21600" y="17775"/>
                  <a:pt x="21600" y="17775"/>
                  <a:pt x="21600" y="17775"/>
                </a:cubicBezTo>
                <a:cubicBezTo>
                  <a:pt x="17114" y="17775"/>
                  <a:pt x="17114" y="17775"/>
                  <a:pt x="17114" y="17775"/>
                </a:cubicBezTo>
                <a:cubicBezTo>
                  <a:pt x="17114" y="17775"/>
                  <a:pt x="17114" y="17888"/>
                  <a:pt x="17114" y="18000"/>
                </a:cubicBezTo>
                <a:cubicBezTo>
                  <a:pt x="17114" y="19238"/>
                  <a:pt x="17183" y="20475"/>
                  <a:pt x="17252" y="21600"/>
                </a:cubicBezTo>
                <a:close/>
              </a:path>
            </a:pathLst>
          </a:custGeom>
          <a:solidFill>
            <a:srgbClr val="F4CF30"/>
          </a:solidFill>
          <a:ln w="12700">
            <a:miter lim="400000"/>
          </a:ln>
        </p:spPr>
        <p:txBody>
          <a:bodyPr lIns="45718" tIns="45718" rIns="45718" bIns="45718"/>
          <a:lstStyle/>
          <a:p>
            <a:pPr defTabSz="1375467">
              <a:defRPr sz="2600">
                <a:latin typeface="EC Square Sans Pro"/>
                <a:ea typeface="EC Square Sans Pro"/>
                <a:cs typeface="EC Square Sans Pro"/>
                <a:sym typeface="EC Square Sans Pro"/>
              </a:defRPr>
            </a:pPr>
            <a:endParaRPr sz="2600"/>
          </a:p>
        </p:txBody>
      </p:sp>
      <p:sp>
        <p:nvSpPr>
          <p:cNvPr id="38" name="Text Placeholder 3"/>
          <p:cNvSpPr txBox="1"/>
          <p:nvPr userDrawn="1"/>
        </p:nvSpPr>
        <p:spPr>
          <a:xfrm>
            <a:off x="4700792" y="3830702"/>
            <a:ext cx="240451" cy="569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b">
            <a:spAutoFit/>
          </a:bodyPr>
          <a:lstStyle>
            <a:lvl1pPr algn="ctr" defTabSz="1219168">
              <a:spcBef>
                <a:spcPts val="800"/>
              </a:spcBef>
              <a:defRPr sz="3700" b="1">
                <a:solidFill>
                  <a:srgbClr val="FFFFFF"/>
                </a:solidFill>
                <a:latin typeface="EC Square Sans Pro"/>
                <a:ea typeface="EC Square Sans Pro"/>
                <a:cs typeface="EC Square Sans Pro"/>
                <a:sym typeface="EC Square Sans Pro"/>
              </a:defRPr>
            </a:lvl1pPr>
          </a:lstStyle>
          <a:p>
            <a:r>
              <a:rPr sz="3700" dirty="0"/>
              <a:t>1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dirty="0" err="1"/>
              <a:t>Subtitle</a:t>
            </a:r>
            <a:endParaRPr lang="pt-PT" dirty="0"/>
          </a:p>
        </p:txBody>
      </p:sp>
      <p:sp>
        <p:nvSpPr>
          <p:cNvPr id="46" name="Text Placeholder 25"/>
          <p:cNvSpPr>
            <a:spLocks noGrp="1"/>
          </p:cNvSpPr>
          <p:nvPr>
            <p:ph type="body" sz="quarter" idx="56" hasCustomPrompt="1"/>
          </p:nvPr>
        </p:nvSpPr>
        <p:spPr>
          <a:xfrm>
            <a:off x="1607737" y="2350037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chemeClr val="accent1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47" name="Text Placeholder 25"/>
          <p:cNvSpPr>
            <a:spLocks noGrp="1"/>
          </p:cNvSpPr>
          <p:nvPr>
            <p:ph type="body" sz="quarter" idx="57" hasCustomPrompt="1"/>
          </p:nvPr>
        </p:nvSpPr>
        <p:spPr>
          <a:xfrm>
            <a:off x="1607737" y="2615459"/>
            <a:ext cx="2683967" cy="810829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8" name="Text Placeholder 25"/>
          <p:cNvSpPr>
            <a:spLocks noGrp="1"/>
          </p:cNvSpPr>
          <p:nvPr>
            <p:ph type="body" sz="quarter" idx="58" hasCustomPrompt="1"/>
          </p:nvPr>
        </p:nvSpPr>
        <p:spPr>
          <a:xfrm>
            <a:off x="1607737" y="5025645"/>
            <a:ext cx="2683967" cy="250855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F4CF30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0" name="Text Placeholder 25"/>
          <p:cNvSpPr>
            <a:spLocks noGrp="1"/>
          </p:cNvSpPr>
          <p:nvPr>
            <p:ph type="body" sz="quarter" idx="60" hasCustomPrompt="1"/>
          </p:nvPr>
        </p:nvSpPr>
        <p:spPr>
          <a:xfrm>
            <a:off x="1607737" y="5299617"/>
            <a:ext cx="2683967" cy="810829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1" name="Text Placeholder 25"/>
          <p:cNvSpPr>
            <a:spLocks noGrp="1"/>
          </p:cNvSpPr>
          <p:nvPr>
            <p:ph type="body" sz="quarter" idx="61" hasCustomPrompt="1"/>
          </p:nvPr>
        </p:nvSpPr>
        <p:spPr>
          <a:xfrm>
            <a:off x="7877122" y="2350037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5088C5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2" name="Text Placeholder 25"/>
          <p:cNvSpPr>
            <a:spLocks noGrp="1"/>
          </p:cNvSpPr>
          <p:nvPr>
            <p:ph type="body" sz="quarter" idx="62" hasCustomPrompt="1"/>
          </p:nvPr>
        </p:nvSpPr>
        <p:spPr>
          <a:xfrm>
            <a:off x="7877122" y="2615459"/>
            <a:ext cx="2683967" cy="81082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53" name="Text Placeholder 25"/>
          <p:cNvSpPr>
            <a:spLocks noGrp="1"/>
          </p:cNvSpPr>
          <p:nvPr>
            <p:ph type="body" sz="quarter" idx="63" hasCustomPrompt="1"/>
          </p:nvPr>
        </p:nvSpPr>
        <p:spPr>
          <a:xfrm>
            <a:off x="7877122" y="5025645"/>
            <a:ext cx="2683967" cy="25085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baseline="0">
                <a:solidFill>
                  <a:srgbClr val="364F98"/>
                </a:solidFill>
              </a:defRPr>
            </a:lvl1pPr>
          </a:lstStyle>
          <a:p>
            <a:r>
              <a:rPr lang="pt-PT" dirty="0" err="1"/>
              <a:t>Text</a:t>
            </a:r>
            <a:endParaRPr lang="pt-PT" dirty="0"/>
          </a:p>
        </p:txBody>
      </p:sp>
      <p:sp>
        <p:nvSpPr>
          <p:cNvPr id="54" name="Text Placeholder 25"/>
          <p:cNvSpPr>
            <a:spLocks noGrp="1"/>
          </p:cNvSpPr>
          <p:nvPr>
            <p:ph type="body" sz="quarter" idx="64" hasCustomPrompt="1"/>
          </p:nvPr>
        </p:nvSpPr>
        <p:spPr>
          <a:xfrm>
            <a:off x="7877122" y="5299617"/>
            <a:ext cx="2683967" cy="81082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baseline="0">
                <a:solidFill>
                  <a:schemeClr val="accent2"/>
                </a:solidFill>
              </a:defRPr>
            </a:lvl1pPr>
          </a:lstStyle>
          <a:p>
            <a:r>
              <a:rPr lang="pt-PT" dirty="0" err="1">
                <a:solidFill>
                  <a:schemeClr val="accent2"/>
                </a:solidFill>
              </a:rPr>
              <a:t>Lorem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ipsum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sit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amet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consectetur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adipiscing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elit</a:t>
            </a:r>
            <a:r>
              <a:rPr lang="pt-PT" dirty="0">
                <a:solidFill>
                  <a:schemeClr val="accent2"/>
                </a:solidFill>
              </a:rPr>
              <a:t>, </a:t>
            </a:r>
            <a:r>
              <a:rPr lang="pt-PT" dirty="0" err="1">
                <a:solidFill>
                  <a:schemeClr val="accent2"/>
                </a:solidFill>
              </a:rPr>
              <a:t>sed</a:t>
            </a:r>
            <a:r>
              <a:rPr lang="pt-PT" dirty="0">
                <a:solidFill>
                  <a:schemeClr val="accent2"/>
                </a:solidFill>
              </a:rPr>
              <a:t> do </a:t>
            </a:r>
            <a:r>
              <a:rPr lang="pt-PT" dirty="0" err="1">
                <a:solidFill>
                  <a:schemeClr val="accent2"/>
                </a:solidFill>
              </a:rPr>
              <a:t>eiusmod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tempor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incididunt</a:t>
            </a:r>
            <a:r>
              <a:rPr lang="pt-PT" dirty="0">
                <a:solidFill>
                  <a:schemeClr val="accent2"/>
                </a:solidFill>
              </a:rPr>
              <a:t> ut labore </a:t>
            </a:r>
            <a:r>
              <a:rPr lang="pt-PT" dirty="0" err="1">
                <a:solidFill>
                  <a:schemeClr val="accent2"/>
                </a:solidFill>
              </a:rPr>
              <a:t>et</a:t>
            </a:r>
            <a:r>
              <a:rPr lang="pt-PT" dirty="0">
                <a:solidFill>
                  <a:schemeClr val="accent2"/>
                </a:solidFill>
              </a:rPr>
              <a:t> </a:t>
            </a:r>
            <a:r>
              <a:rPr lang="pt-PT" dirty="0" err="1">
                <a:solidFill>
                  <a:schemeClr val="accent2"/>
                </a:solidFill>
              </a:rPr>
              <a:t>dolore</a:t>
            </a:r>
            <a:r>
              <a:rPr lang="pt-PT" dirty="0">
                <a:solidFill>
                  <a:schemeClr val="accent2"/>
                </a:solidFill>
              </a:rPr>
              <a:t> magna </a:t>
            </a:r>
            <a:r>
              <a:rPr lang="pt-PT" dirty="0" err="1">
                <a:solidFill>
                  <a:schemeClr val="accent2"/>
                </a:solidFill>
              </a:rPr>
              <a:t>aliqua</a:t>
            </a:r>
            <a:r>
              <a:rPr lang="pt-PT" dirty="0">
                <a:solidFill>
                  <a:schemeClr val="accent2"/>
                </a:solidFill>
              </a:rPr>
              <a:t>.</a:t>
            </a:r>
          </a:p>
        </p:txBody>
      </p:sp>
      <p:cxnSp>
        <p:nvCxnSpPr>
          <p:cNvPr id="39" name="Straight Connector 38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30125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velopment 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</a:t>
            </a:r>
            <a:endParaRPr lang="pt-PT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39788" y="1079981"/>
            <a:ext cx="10514012" cy="25805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700">
                <a:solidFill>
                  <a:schemeClr val="accent2"/>
                </a:solidFill>
              </a:defRPr>
            </a:lvl1pPr>
          </a:lstStyle>
          <a:p>
            <a:pPr lvl="0"/>
            <a:r>
              <a:rPr lang="pt-PT" err="1"/>
              <a:t>Subtitle</a:t>
            </a:r>
            <a:endParaRPr lang="pt-PT"/>
          </a:p>
        </p:txBody>
      </p:sp>
      <p:cxnSp>
        <p:nvCxnSpPr>
          <p:cNvPr id="39" name="Straight Connector 38"/>
          <p:cNvCxnSpPr/>
          <p:nvPr userDrawn="1"/>
        </p:nvCxnSpPr>
        <p:spPr>
          <a:xfrm flipH="1">
            <a:off x="6085255" y="2820319"/>
            <a:ext cx="15505" cy="3340615"/>
          </a:xfrm>
          <a:prstGeom prst="line">
            <a:avLst/>
          </a:prstGeom>
          <a:noFill/>
          <a:ln w="19050" cap="flat">
            <a:solidFill>
              <a:schemeClr val="accent5"/>
            </a:solidFill>
            <a:prstDash val="solid"/>
            <a:round/>
            <a:headEnd type="oval"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" name="Oval 24"/>
          <p:cNvSpPr/>
          <p:nvPr userDrawn="1"/>
        </p:nvSpPr>
        <p:spPr>
          <a:xfrm>
            <a:off x="6006000" y="3318437"/>
            <a:ext cx="180000" cy="18000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6014125" y="4396312"/>
            <a:ext cx="180000" cy="18000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6006000" y="5474187"/>
            <a:ext cx="180000" cy="18000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PT" sz="2800" err="1">
              <a:latin typeface="EC Square Sans Pro" panose="020B0506040000020004" pitchFamily="34" charset="0"/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43" hasCustomPrompt="1"/>
          </p:nvPr>
        </p:nvSpPr>
        <p:spPr>
          <a:xfrm>
            <a:off x="1296238" y="3125141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44" name="Text Placeholder 26"/>
          <p:cNvSpPr>
            <a:spLocks noGrp="1"/>
          </p:cNvSpPr>
          <p:nvPr>
            <p:ph type="body" sz="quarter" idx="44" hasCustomPrompt="1"/>
          </p:nvPr>
        </p:nvSpPr>
        <p:spPr>
          <a:xfrm>
            <a:off x="1301186" y="4205342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49" name="Text Placeholder 26"/>
          <p:cNvSpPr>
            <a:spLocks noGrp="1"/>
          </p:cNvSpPr>
          <p:nvPr>
            <p:ph type="body" sz="quarter" idx="45" hasCustomPrompt="1"/>
          </p:nvPr>
        </p:nvSpPr>
        <p:spPr>
          <a:xfrm>
            <a:off x="1296238" y="5283217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55" name="Text Placeholder 26"/>
          <p:cNvSpPr>
            <a:spLocks noGrp="1"/>
          </p:cNvSpPr>
          <p:nvPr>
            <p:ph type="body" sz="quarter" idx="46" hasCustomPrompt="1"/>
          </p:nvPr>
        </p:nvSpPr>
        <p:spPr>
          <a:xfrm>
            <a:off x="6649643" y="3125141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56" name="Text Placeholder 26"/>
          <p:cNvSpPr>
            <a:spLocks noGrp="1"/>
          </p:cNvSpPr>
          <p:nvPr>
            <p:ph type="body" sz="quarter" idx="47" hasCustomPrompt="1"/>
          </p:nvPr>
        </p:nvSpPr>
        <p:spPr>
          <a:xfrm>
            <a:off x="6649642" y="4205342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57" name="Text Placeholder 26"/>
          <p:cNvSpPr>
            <a:spLocks noGrp="1"/>
          </p:cNvSpPr>
          <p:nvPr>
            <p:ph type="body" sz="quarter" idx="48" hasCustomPrompt="1"/>
          </p:nvPr>
        </p:nvSpPr>
        <p:spPr>
          <a:xfrm>
            <a:off x="6648605" y="5283217"/>
            <a:ext cx="4241173" cy="561940"/>
          </a:xfrm>
        </p:spPr>
        <p:txBody>
          <a:bodyPr anchor="ctr">
            <a:normAutofit/>
          </a:bodyPr>
          <a:lstStyle>
            <a:lvl1pPr marL="171450" marR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accent4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pt-PT" err="1"/>
              <a:t>Sed</a:t>
            </a:r>
            <a:r>
              <a:rPr lang="pt-PT"/>
              <a:t> ut </a:t>
            </a:r>
            <a:r>
              <a:rPr lang="pt-PT" err="1"/>
              <a:t>perspiciatis</a:t>
            </a:r>
            <a:r>
              <a:rPr lang="pt-PT"/>
              <a:t> </a:t>
            </a:r>
            <a:r>
              <a:rPr lang="pt-PT" err="1"/>
              <a:t>unde</a:t>
            </a:r>
            <a:r>
              <a:rPr lang="pt-PT"/>
              <a:t> </a:t>
            </a:r>
            <a:r>
              <a:rPr lang="pt-PT" err="1"/>
              <a:t>omnis</a:t>
            </a:r>
            <a:r>
              <a:rPr lang="pt-PT"/>
              <a:t> </a:t>
            </a:r>
            <a:r>
              <a:rPr lang="pt-PT" err="1"/>
              <a:t>iste</a:t>
            </a:r>
            <a:r>
              <a:rPr lang="pt-PT"/>
              <a:t> </a:t>
            </a:r>
            <a:r>
              <a:rPr lang="pt-PT" err="1"/>
              <a:t>natus</a:t>
            </a:r>
            <a:r>
              <a:rPr lang="pt-PT"/>
              <a:t> error </a:t>
            </a:r>
            <a:r>
              <a:rPr lang="pt-PT" err="1"/>
              <a:t>sit</a:t>
            </a:r>
            <a:r>
              <a:rPr lang="pt-PT"/>
              <a:t> </a:t>
            </a:r>
            <a:r>
              <a:rPr lang="pt-PT" err="1"/>
              <a:t>voluptatem</a:t>
            </a:r>
            <a:r>
              <a:rPr lang="pt-PT"/>
              <a:t> </a:t>
            </a:r>
            <a:r>
              <a:rPr lang="pt-PT" err="1"/>
              <a:t>accusantium</a:t>
            </a:r>
            <a:r>
              <a:rPr lang="pt-PT"/>
              <a:t> </a:t>
            </a:r>
            <a:r>
              <a:rPr lang="pt-PT" err="1"/>
              <a:t>doloremque</a:t>
            </a:r>
            <a:r>
              <a:rPr lang="pt-PT"/>
              <a:t> </a:t>
            </a:r>
            <a:r>
              <a:rPr lang="pt-PT" err="1"/>
              <a:t>laudantium</a:t>
            </a:r>
            <a:r>
              <a:rPr lang="pt-PT"/>
              <a:t>, </a:t>
            </a:r>
            <a:r>
              <a:rPr lang="pt-PT" err="1"/>
              <a:t>totam</a:t>
            </a:r>
            <a:r>
              <a:rPr lang="pt-PT"/>
              <a:t> rem </a:t>
            </a:r>
            <a:r>
              <a:rPr lang="pt-PT" err="1"/>
              <a:t>aperiam</a:t>
            </a:r>
            <a:r>
              <a:rPr lang="pt-PT"/>
              <a:t>, </a:t>
            </a:r>
            <a:r>
              <a:rPr lang="pt-PT" err="1"/>
              <a:t>eaque</a:t>
            </a:r>
            <a:r>
              <a:rPr lang="pt-PT"/>
              <a:t> </a:t>
            </a:r>
            <a:r>
              <a:rPr lang="pt-PT" err="1"/>
              <a:t>ipsa</a:t>
            </a:r>
            <a:r>
              <a:rPr lang="pt-PT"/>
              <a:t> </a:t>
            </a:r>
            <a:r>
              <a:rPr lang="pt-PT" err="1"/>
              <a:t>quae</a:t>
            </a:r>
            <a:r>
              <a:rPr lang="pt-PT"/>
              <a:t> </a:t>
            </a:r>
            <a:r>
              <a:rPr lang="pt-PT" err="1"/>
              <a:t>ab</a:t>
            </a:r>
            <a:r>
              <a:rPr lang="pt-PT"/>
              <a:t> </a:t>
            </a:r>
            <a:r>
              <a:rPr lang="pt-PT" err="1"/>
              <a:t>illo</a:t>
            </a:r>
            <a:r>
              <a:rPr lang="pt-PT"/>
              <a:t>.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49" hasCustomPrompt="1"/>
          </p:nvPr>
        </p:nvSpPr>
        <p:spPr>
          <a:xfrm>
            <a:off x="1489017" y="2068509"/>
            <a:ext cx="3855612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Option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sp>
        <p:nvSpPr>
          <p:cNvPr id="59" name="Text Placeholder 29"/>
          <p:cNvSpPr>
            <a:spLocks noGrp="1"/>
          </p:cNvSpPr>
          <p:nvPr>
            <p:ph type="body" sz="quarter" idx="50" hasCustomPrompt="1"/>
          </p:nvPr>
        </p:nvSpPr>
        <p:spPr>
          <a:xfrm>
            <a:off x="6841384" y="2068508"/>
            <a:ext cx="3855612" cy="326159"/>
          </a:xfrm>
        </p:spPr>
        <p:txBody>
          <a:bodyPr>
            <a:noAutofit/>
          </a:bodyPr>
          <a:lstStyle>
            <a:lvl1pPr marL="0" indent="0" algn="ctr">
              <a:buNone/>
              <a:defRPr sz="24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pt-PT" err="1"/>
              <a:t>Option</a:t>
            </a:r>
            <a:r>
              <a:rPr lang="pt-PT"/>
              <a:t> </a:t>
            </a:r>
            <a:r>
              <a:rPr lang="pt-PT" err="1"/>
              <a:t>name</a:t>
            </a:r>
            <a:endParaRPr lang="pt-PT"/>
          </a:p>
        </p:txBody>
      </p:sp>
      <p:cxnSp>
        <p:nvCxnSpPr>
          <p:cNvPr id="20" name="Straight Connector 19"/>
          <p:cNvCxnSpPr/>
          <p:nvPr userDrawn="1"/>
        </p:nvCxnSpPr>
        <p:spPr>
          <a:xfrm flipH="1">
            <a:off x="685800" y="-4152"/>
            <a:ext cx="0" cy="135829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014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46.xml"/><Relationship Id="rId42" Type="http://schemas.openxmlformats.org/officeDocument/2006/relationships/slideLayout" Target="../slideLayouts/slideLayout54.xml"/><Relationship Id="rId47" Type="http://schemas.openxmlformats.org/officeDocument/2006/relationships/slideLayout" Target="../slideLayouts/slideLayout59.xml"/><Relationship Id="rId50" Type="http://schemas.openxmlformats.org/officeDocument/2006/relationships/slideLayout" Target="../slideLayouts/slideLayout62.xml"/><Relationship Id="rId55" Type="http://schemas.openxmlformats.org/officeDocument/2006/relationships/slideLayout" Target="../slideLayouts/slideLayout67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40" Type="http://schemas.openxmlformats.org/officeDocument/2006/relationships/slideLayout" Target="../slideLayouts/slideLayout52.xml"/><Relationship Id="rId45" Type="http://schemas.openxmlformats.org/officeDocument/2006/relationships/slideLayout" Target="../slideLayouts/slideLayout57.xml"/><Relationship Id="rId53" Type="http://schemas.openxmlformats.org/officeDocument/2006/relationships/slideLayout" Target="../slideLayouts/slideLayout65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31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56.xml"/><Relationship Id="rId52" Type="http://schemas.openxmlformats.org/officeDocument/2006/relationships/slideLayout" Target="../slideLayouts/slideLayout64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43" Type="http://schemas.openxmlformats.org/officeDocument/2006/relationships/slideLayout" Target="../slideLayouts/slideLayout55.xml"/><Relationship Id="rId48" Type="http://schemas.openxmlformats.org/officeDocument/2006/relationships/slideLayout" Target="../slideLayouts/slideLayout60.xml"/><Relationship Id="rId56" Type="http://schemas.openxmlformats.org/officeDocument/2006/relationships/theme" Target="../theme/theme2.xml"/><Relationship Id="rId8" Type="http://schemas.openxmlformats.org/officeDocument/2006/relationships/slideLayout" Target="../slideLayouts/slideLayout20.xml"/><Relationship Id="rId51" Type="http://schemas.openxmlformats.org/officeDocument/2006/relationships/slideLayout" Target="../slideLayouts/slideLayout63.xml"/><Relationship Id="rId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46" Type="http://schemas.openxmlformats.org/officeDocument/2006/relationships/slideLayout" Target="../slideLayouts/slideLayout58.xml"/><Relationship Id="rId20" Type="http://schemas.openxmlformats.org/officeDocument/2006/relationships/slideLayout" Target="../slideLayouts/slideLayout32.xml"/><Relationship Id="rId41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66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61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85.xml"/><Relationship Id="rId26" Type="http://schemas.openxmlformats.org/officeDocument/2006/relationships/slideLayout" Target="../slideLayouts/slideLayout93.xml"/><Relationship Id="rId39" Type="http://schemas.openxmlformats.org/officeDocument/2006/relationships/slideLayout" Target="../slideLayouts/slideLayout106.xml"/><Relationship Id="rId21" Type="http://schemas.openxmlformats.org/officeDocument/2006/relationships/slideLayout" Target="../slideLayouts/slideLayout88.xml"/><Relationship Id="rId34" Type="http://schemas.openxmlformats.org/officeDocument/2006/relationships/slideLayout" Target="../slideLayouts/slideLayout101.xml"/><Relationship Id="rId42" Type="http://schemas.openxmlformats.org/officeDocument/2006/relationships/slideLayout" Target="../slideLayouts/slideLayout109.xml"/><Relationship Id="rId47" Type="http://schemas.openxmlformats.org/officeDocument/2006/relationships/slideLayout" Target="../slideLayouts/slideLayout114.xml"/><Relationship Id="rId50" Type="http://schemas.openxmlformats.org/officeDocument/2006/relationships/slideLayout" Target="../slideLayouts/slideLayout117.xml"/><Relationship Id="rId55" Type="http://schemas.openxmlformats.org/officeDocument/2006/relationships/slideLayout" Target="../slideLayouts/slideLayout122.xml"/><Relationship Id="rId7" Type="http://schemas.openxmlformats.org/officeDocument/2006/relationships/slideLayout" Target="../slideLayouts/slideLayout74.xml"/><Relationship Id="rId2" Type="http://schemas.openxmlformats.org/officeDocument/2006/relationships/slideLayout" Target="../slideLayouts/slideLayout69.xml"/><Relationship Id="rId16" Type="http://schemas.openxmlformats.org/officeDocument/2006/relationships/slideLayout" Target="../slideLayouts/slideLayout83.xml"/><Relationship Id="rId29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78.xml"/><Relationship Id="rId24" Type="http://schemas.openxmlformats.org/officeDocument/2006/relationships/slideLayout" Target="../slideLayouts/slideLayout91.xml"/><Relationship Id="rId32" Type="http://schemas.openxmlformats.org/officeDocument/2006/relationships/slideLayout" Target="../slideLayouts/slideLayout99.xml"/><Relationship Id="rId37" Type="http://schemas.openxmlformats.org/officeDocument/2006/relationships/slideLayout" Target="../slideLayouts/slideLayout104.xml"/><Relationship Id="rId40" Type="http://schemas.openxmlformats.org/officeDocument/2006/relationships/slideLayout" Target="../slideLayouts/slideLayout107.xml"/><Relationship Id="rId45" Type="http://schemas.openxmlformats.org/officeDocument/2006/relationships/slideLayout" Target="../slideLayouts/slideLayout112.xml"/><Relationship Id="rId53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86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89.xml"/><Relationship Id="rId27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7.xml"/><Relationship Id="rId35" Type="http://schemas.openxmlformats.org/officeDocument/2006/relationships/slideLayout" Target="../slideLayouts/slideLayout102.xml"/><Relationship Id="rId43" Type="http://schemas.openxmlformats.org/officeDocument/2006/relationships/slideLayout" Target="../slideLayouts/slideLayout110.xml"/><Relationship Id="rId48" Type="http://schemas.openxmlformats.org/officeDocument/2006/relationships/slideLayout" Target="../slideLayouts/slideLayout115.xml"/><Relationship Id="rId56" Type="http://schemas.openxmlformats.org/officeDocument/2006/relationships/slideLayout" Target="../slideLayouts/slideLayout123.xml"/><Relationship Id="rId8" Type="http://schemas.openxmlformats.org/officeDocument/2006/relationships/slideLayout" Target="../slideLayouts/slideLayout75.xml"/><Relationship Id="rId51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4.xml"/><Relationship Id="rId25" Type="http://schemas.openxmlformats.org/officeDocument/2006/relationships/slideLayout" Target="../slideLayouts/slideLayout92.xml"/><Relationship Id="rId33" Type="http://schemas.openxmlformats.org/officeDocument/2006/relationships/slideLayout" Target="../slideLayouts/slideLayout100.xml"/><Relationship Id="rId38" Type="http://schemas.openxmlformats.org/officeDocument/2006/relationships/slideLayout" Target="../slideLayouts/slideLayout105.xml"/><Relationship Id="rId46" Type="http://schemas.openxmlformats.org/officeDocument/2006/relationships/slideLayout" Target="../slideLayouts/slideLayout113.xml"/><Relationship Id="rId20" Type="http://schemas.openxmlformats.org/officeDocument/2006/relationships/slideLayout" Target="../slideLayouts/slideLayout87.xml"/><Relationship Id="rId41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121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2.xml"/><Relationship Id="rId23" Type="http://schemas.openxmlformats.org/officeDocument/2006/relationships/slideLayout" Target="../slideLayouts/slideLayout90.xml"/><Relationship Id="rId28" Type="http://schemas.openxmlformats.org/officeDocument/2006/relationships/slideLayout" Target="../slideLayouts/slideLayout95.xml"/><Relationship Id="rId36" Type="http://schemas.openxmlformats.org/officeDocument/2006/relationships/slideLayout" Target="../slideLayouts/slideLayout103.xml"/><Relationship Id="rId49" Type="http://schemas.openxmlformats.org/officeDocument/2006/relationships/slideLayout" Target="../slideLayouts/slideLayout116.xml"/><Relationship Id="rId57" Type="http://schemas.openxmlformats.org/officeDocument/2006/relationships/theme" Target="../theme/theme3.xml"/><Relationship Id="rId10" Type="http://schemas.openxmlformats.org/officeDocument/2006/relationships/slideLayout" Target="../slideLayouts/slideLayout77.xml"/><Relationship Id="rId31" Type="http://schemas.openxmlformats.org/officeDocument/2006/relationships/slideLayout" Target="../slideLayouts/slideLayout98.xml"/><Relationship Id="rId44" Type="http://schemas.openxmlformats.org/officeDocument/2006/relationships/slideLayout" Target="../slideLayouts/slideLayout111.xml"/><Relationship Id="rId52" Type="http://schemas.openxmlformats.org/officeDocument/2006/relationships/slideLayout" Target="../slideLayouts/slideLayout119.xml"/></Relationships>
</file>

<file path=ppt/slideMasters/_rels/slideMaster4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149.xml"/><Relationship Id="rId21" Type="http://schemas.openxmlformats.org/officeDocument/2006/relationships/slideLayout" Target="../slideLayouts/slideLayout144.xml"/><Relationship Id="rId34" Type="http://schemas.openxmlformats.org/officeDocument/2006/relationships/slideLayout" Target="../slideLayouts/slideLayout157.xml"/><Relationship Id="rId42" Type="http://schemas.openxmlformats.org/officeDocument/2006/relationships/slideLayout" Target="../slideLayouts/slideLayout165.xml"/><Relationship Id="rId47" Type="http://schemas.openxmlformats.org/officeDocument/2006/relationships/slideLayout" Target="../slideLayouts/slideLayout170.xml"/><Relationship Id="rId50" Type="http://schemas.openxmlformats.org/officeDocument/2006/relationships/slideLayout" Target="../slideLayouts/slideLayout173.xml"/><Relationship Id="rId55" Type="http://schemas.openxmlformats.org/officeDocument/2006/relationships/slideLayout" Target="../slideLayouts/slideLayout178.xml"/><Relationship Id="rId63" Type="http://schemas.openxmlformats.org/officeDocument/2006/relationships/slideLayout" Target="../slideLayouts/slideLayout186.xml"/><Relationship Id="rId7" Type="http://schemas.openxmlformats.org/officeDocument/2006/relationships/slideLayout" Target="../slideLayouts/slideLayout130.xml"/><Relationship Id="rId2" Type="http://schemas.openxmlformats.org/officeDocument/2006/relationships/slideLayout" Target="../slideLayouts/slideLayout125.xml"/><Relationship Id="rId16" Type="http://schemas.openxmlformats.org/officeDocument/2006/relationships/slideLayout" Target="../slideLayouts/slideLayout139.xml"/><Relationship Id="rId29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34.xml"/><Relationship Id="rId24" Type="http://schemas.openxmlformats.org/officeDocument/2006/relationships/slideLayout" Target="../slideLayouts/slideLayout147.xml"/><Relationship Id="rId32" Type="http://schemas.openxmlformats.org/officeDocument/2006/relationships/slideLayout" Target="../slideLayouts/slideLayout155.xml"/><Relationship Id="rId37" Type="http://schemas.openxmlformats.org/officeDocument/2006/relationships/slideLayout" Target="../slideLayouts/slideLayout160.xml"/><Relationship Id="rId40" Type="http://schemas.openxmlformats.org/officeDocument/2006/relationships/slideLayout" Target="../slideLayouts/slideLayout163.xml"/><Relationship Id="rId45" Type="http://schemas.openxmlformats.org/officeDocument/2006/relationships/slideLayout" Target="../slideLayouts/slideLayout168.xml"/><Relationship Id="rId53" Type="http://schemas.openxmlformats.org/officeDocument/2006/relationships/slideLayout" Target="../slideLayouts/slideLayout176.xml"/><Relationship Id="rId58" Type="http://schemas.openxmlformats.org/officeDocument/2006/relationships/slideLayout" Target="../slideLayouts/slideLayout181.xml"/><Relationship Id="rId66" Type="http://schemas.openxmlformats.org/officeDocument/2006/relationships/theme" Target="../theme/theme4.xml"/><Relationship Id="rId5" Type="http://schemas.openxmlformats.org/officeDocument/2006/relationships/slideLayout" Target="../slideLayouts/slideLayout128.xml"/><Relationship Id="rId61" Type="http://schemas.openxmlformats.org/officeDocument/2006/relationships/slideLayout" Target="../slideLayouts/slideLayout184.xml"/><Relationship Id="rId19" Type="http://schemas.openxmlformats.org/officeDocument/2006/relationships/slideLayout" Target="../slideLayouts/slideLayout142.xml"/><Relationship Id="rId14" Type="http://schemas.openxmlformats.org/officeDocument/2006/relationships/slideLayout" Target="../slideLayouts/slideLayout137.xml"/><Relationship Id="rId22" Type="http://schemas.openxmlformats.org/officeDocument/2006/relationships/slideLayout" Target="../slideLayouts/slideLayout145.xml"/><Relationship Id="rId27" Type="http://schemas.openxmlformats.org/officeDocument/2006/relationships/slideLayout" Target="../slideLayouts/slideLayout150.xml"/><Relationship Id="rId30" Type="http://schemas.openxmlformats.org/officeDocument/2006/relationships/slideLayout" Target="../slideLayouts/slideLayout153.xml"/><Relationship Id="rId35" Type="http://schemas.openxmlformats.org/officeDocument/2006/relationships/slideLayout" Target="../slideLayouts/slideLayout158.xml"/><Relationship Id="rId43" Type="http://schemas.openxmlformats.org/officeDocument/2006/relationships/slideLayout" Target="../slideLayouts/slideLayout166.xml"/><Relationship Id="rId48" Type="http://schemas.openxmlformats.org/officeDocument/2006/relationships/slideLayout" Target="../slideLayouts/slideLayout171.xml"/><Relationship Id="rId56" Type="http://schemas.openxmlformats.org/officeDocument/2006/relationships/slideLayout" Target="../slideLayouts/slideLayout179.xml"/><Relationship Id="rId64" Type="http://schemas.openxmlformats.org/officeDocument/2006/relationships/slideLayout" Target="../slideLayouts/slideLayout187.xml"/><Relationship Id="rId8" Type="http://schemas.openxmlformats.org/officeDocument/2006/relationships/slideLayout" Target="../slideLayouts/slideLayout131.xml"/><Relationship Id="rId51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126.xml"/><Relationship Id="rId12" Type="http://schemas.openxmlformats.org/officeDocument/2006/relationships/slideLayout" Target="../slideLayouts/slideLayout135.xml"/><Relationship Id="rId17" Type="http://schemas.openxmlformats.org/officeDocument/2006/relationships/slideLayout" Target="../slideLayouts/slideLayout140.xml"/><Relationship Id="rId25" Type="http://schemas.openxmlformats.org/officeDocument/2006/relationships/slideLayout" Target="../slideLayouts/slideLayout148.xml"/><Relationship Id="rId33" Type="http://schemas.openxmlformats.org/officeDocument/2006/relationships/slideLayout" Target="../slideLayouts/slideLayout156.xml"/><Relationship Id="rId38" Type="http://schemas.openxmlformats.org/officeDocument/2006/relationships/slideLayout" Target="../slideLayouts/slideLayout161.xml"/><Relationship Id="rId46" Type="http://schemas.openxmlformats.org/officeDocument/2006/relationships/slideLayout" Target="../slideLayouts/slideLayout169.xml"/><Relationship Id="rId59" Type="http://schemas.openxmlformats.org/officeDocument/2006/relationships/slideLayout" Target="../slideLayouts/slideLayout182.xml"/><Relationship Id="rId20" Type="http://schemas.openxmlformats.org/officeDocument/2006/relationships/slideLayout" Target="../slideLayouts/slideLayout143.xml"/><Relationship Id="rId41" Type="http://schemas.openxmlformats.org/officeDocument/2006/relationships/slideLayout" Target="../slideLayouts/slideLayout164.xml"/><Relationship Id="rId54" Type="http://schemas.openxmlformats.org/officeDocument/2006/relationships/slideLayout" Target="../slideLayouts/slideLayout177.xml"/><Relationship Id="rId62" Type="http://schemas.openxmlformats.org/officeDocument/2006/relationships/slideLayout" Target="../slideLayouts/slideLayout185.xml"/><Relationship Id="rId1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9.xml"/><Relationship Id="rId15" Type="http://schemas.openxmlformats.org/officeDocument/2006/relationships/slideLayout" Target="../slideLayouts/slideLayout138.xml"/><Relationship Id="rId23" Type="http://schemas.openxmlformats.org/officeDocument/2006/relationships/slideLayout" Target="../slideLayouts/slideLayout146.xml"/><Relationship Id="rId28" Type="http://schemas.openxmlformats.org/officeDocument/2006/relationships/slideLayout" Target="../slideLayouts/slideLayout151.xml"/><Relationship Id="rId36" Type="http://schemas.openxmlformats.org/officeDocument/2006/relationships/slideLayout" Target="../slideLayouts/slideLayout159.xml"/><Relationship Id="rId49" Type="http://schemas.openxmlformats.org/officeDocument/2006/relationships/slideLayout" Target="../slideLayouts/slideLayout172.xml"/><Relationship Id="rId57" Type="http://schemas.openxmlformats.org/officeDocument/2006/relationships/slideLayout" Target="../slideLayouts/slideLayout180.xml"/><Relationship Id="rId10" Type="http://schemas.openxmlformats.org/officeDocument/2006/relationships/slideLayout" Target="../slideLayouts/slideLayout133.xml"/><Relationship Id="rId31" Type="http://schemas.openxmlformats.org/officeDocument/2006/relationships/slideLayout" Target="../slideLayouts/slideLayout154.xml"/><Relationship Id="rId44" Type="http://schemas.openxmlformats.org/officeDocument/2006/relationships/slideLayout" Target="../slideLayouts/slideLayout167.xml"/><Relationship Id="rId52" Type="http://schemas.openxmlformats.org/officeDocument/2006/relationships/slideLayout" Target="../slideLayouts/slideLayout175.xml"/><Relationship Id="rId60" Type="http://schemas.openxmlformats.org/officeDocument/2006/relationships/slideLayout" Target="../slideLayouts/slideLayout183.xml"/><Relationship Id="rId65" Type="http://schemas.openxmlformats.org/officeDocument/2006/relationships/slideLayout" Target="../slideLayouts/slideLayout188.xml"/><Relationship Id="rId4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32.xml"/><Relationship Id="rId13" Type="http://schemas.openxmlformats.org/officeDocument/2006/relationships/slideLayout" Target="../slideLayouts/slideLayout136.xml"/><Relationship Id="rId18" Type="http://schemas.openxmlformats.org/officeDocument/2006/relationships/slideLayout" Target="../slideLayouts/slideLayout141.xml"/><Relationship Id="rId39" Type="http://schemas.openxmlformats.org/officeDocument/2006/relationships/slideLayout" Target="../slideLayouts/slideLayout16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61AD3D-DB3B-4DD7-B35E-17AE00DA3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BA0D35-EC1E-4605-8FDD-027E64CF0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C584B-BA70-4F2B-B2C6-6A1102A435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11600-678E-41DE-BA81-259A7ECC6C10}" type="datetimeFigureOut">
              <a:rPr lang="en-GB" smtClean="0"/>
              <a:t>04/03/2021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9862B-0924-43DC-B314-2E0509D959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2A792-4899-4F0F-BC8D-6A2756BE2C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BDED1-2E9A-4DA1-BA19-B203CB451C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7811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2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7401" y="6224482"/>
            <a:ext cx="637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accent4"/>
                </a:solidFill>
                <a:latin typeface="EC Square Sans Pro" panose="020B0506040000020004" pitchFamily="34" charset="0"/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Placeholder 14"/>
          <p:cNvSpPr>
            <a:spLocks noGrp="1"/>
          </p:cNvSpPr>
          <p:nvPr>
            <p:ph type="title"/>
          </p:nvPr>
        </p:nvSpPr>
        <p:spPr>
          <a:xfrm>
            <a:off x="838200" y="687704"/>
            <a:ext cx="10515600" cy="35643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Title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2043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accent5"/>
          </a:solidFill>
          <a:latin typeface="EC Square Sans Pro" panose="020B05060400000200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528">
          <p15:clr>
            <a:srgbClr val="F26B43"/>
          </p15:clr>
        </p15:guide>
        <p15:guide id="4" orient="horz" pos="3884">
          <p15:clr>
            <a:srgbClr val="F26B43"/>
          </p15:clr>
        </p15:guide>
        <p15:guide id="5" orient="horz" pos="663">
          <p15:clr>
            <a:srgbClr val="F26B43"/>
          </p15:clr>
        </p15:guide>
        <p15:guide id="6" orient="horz" pos="845">
          <p15:clr>
            <a:srgbClr val="F26B43"/>
          </p15:clr>
        </p15:guide>
        <p15:guide id="7" pos="43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7401" y="6224482"/>
            <a:ext cx="637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accent4"/>
                </a:solidFill>
                <a:latin typeface="EC Square Sans Pro" panose="020B0506040000020004" pitchFamily="34" charset="0"/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Placeholder 14"/>
          <p:cNvSpPr>
            <a:spLocks noGrp="1"/>
          </p:cNvSpPr>
          <p:nvPr>
            <p:ph type="title"/>
          </p:nvPr>
        </p:nvSpPr>
        <p:spPr>
          <a:xfrm>
            <a:off x="838200" y="687704"/>
            <a:ext cx="10515600" cy="35643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Title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288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  <p:sldLayoutId id="2147483740" r:id="rId18"/>
    <p:sldLayoutId id="2147483741" r:id="rId19"/>
    <p:sldLayoutId id="2147483742" r:id="rId20"/>
    <p:sldLayoutId id="2147483743" r:id="rId21"/>
    <p:sldLayoutId id="2147483744" r:id="rId22"/>
    <p:sldLayoutId id="2147483745" r:id="rId23"/>
    <p:sldLayoutId id="2147483746" r:id="rId24"/>
    <p:sldLayoutId id="2147483747" r:id="rId25"/>
    <p:sldLayoutId id="2147483748" r:id="rId26"/>
    <p:sldLayoutId id="2147483749" r:id="rId27"/>
    <p:sldLayoutId id="2147483750" r:id="rId28"/>
    <p:sldLayoutId id="2147483751" r:id="rId29"/>
    <p:sldLayoutId id="2147483752" r:id="rId30"/>
    <p:sldLayoutId id="2147483753" r:id="rId31"/>
    <p:sldLayoutId id="2147483754" r:id="rId32"/>
    <p:sldLayoutId id="2147483755" r:id="rId33"/>
    <p:sldLayoutId id="2147483756" r:id="rId34"/>
    <p:sldLayoutId id="2147483757" r:id="rId35"/>
    <p:sldLayoutId id="2147483758" r:id="rId36"/>
    <p:sldLayoutId id="2147483759" r:id="rId37"/>
    <p:sldLayoutId id="2147483760" r:id="rId38"/>
    <p:sldLayoutId id="2147483761" r:id="rId39"/>
    <p:sldLayoutId id="2147483762" r:id="rId40"/>
    <p:sldLayoutId id="2147483763" r:id="rId41"/>
    <p:sldLayoutId id="2147483764" r:id="rId42"/>
    <p:sldLayoutId id="2147483765" r:id="rId43"/>
    <p:sldLayoutId id="2147483766" r:id="rId44"/>
    <p:sldLayoutId id="2147483767" r:id="rId45"/>
    <p:sldLayoutId id="2147483768" r:id="rId46"/>
    <p:sldLayoutId id="2147483769" r:id="rId47"/>
    <p:sldLayoutId id="2147483770" r:id="rId48"/>
    <p:sldLayoutId id="2147483771" r:id="rId49"/>
    <p:sldLayoutId id="2147483772" r:id="rId50"/>
    <p:sldLayoutId id="2147483773" r:id="rId51"/>
    <p:sldLayoutId id="2147483774" r:id="rId52"/>
    <p:sldLayoutId id="2147483775" r:id="rId53"/>
    <p:sldLayoutId id="2147483776" r:id="rId54"/>
    <p:sldLayoutId id="2147483777" r:id="rId55"/>
    <p:sldLayoutId id="2147483779" r:id="rId5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accent5"/>
          </a:solidFill>
          <a:latin typeface="EC Square Sans Pro" panose="020B05060400000200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528">
          <p15:clr>
            <a:srgbClr val="F26B43"/>
          </p15:clr>
        </p15:guide>
        <p15:guide id="4" orient="horz" pos="3884">
          <p15:clr>
            <a:srgbClr val="F26B43"/>
          </p15:clr>
        </p15:guide>
        <p15:guide id="5" orient="horz" pos="663">
          <p15:clr>
            <a:srgbClr val="F26B43"/>
          </p15:clr>
        </p15:guide>
        <p15:guide id="6" orient="horz" pos="845">
          <p15:clr>
            <a:srgbClr val="F26B43"/>
          </p15:clr>
        </p15:guide>
        <p15:guide id="7" pos="432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7401" y="6224481"/>
            <a:ext cx="637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accent4"/>
                </a:solidFill>
                <a:latin typeface="EC Square Sans Pro" panose="020B0506040000020004" pitchFamily="34" charset="0"/>
              </a:defRPr>
            </a:lvl1pPr>
          </a:lstStyle>
          <a:p>
            <a:fld id="{9E561190-0011-472E-9FCA-1D7032DB7E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Placeholder 14"/>
          <p:cNvSpPr>
            <a:spLocks noGrp="1"/>
          </p:cNvSpPr>
          <p:nvPr>
            <p:ph type="title"/>
          </p:nvPr>
        </p:nvSpPr>
        <p:spPr>
          <a:xfrm>
            <a:off x="838200" y="687704"/>
            <a:ext cx="10515600" cy="35643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Title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666071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  <p:sldLayoutId id="2147483798" r:id="rId17"/>
    <p:sldLayoutId id="2147483799" r:id="rId18"/>
    <p:sldLayoutId id="2147483800" r:id="rId19"/>
    <p:sldLayoutId id="2147483801" r:id="rId20"/>
    <p:sldLayoutId id="2147483802" r:id="rId21"/>
    <p:sldLayoutId id="2147483803" r:id="rId22"/>
    <p:sldLayoutId id="2147483804" r:id="rId23"/>
    <p:sldLayoutId id="2147483805" r:id="rId24"/>
    <p:sldLayoutId id="2147483806" r:id="rId25"/>
    <p:sldLayoutId id="2147483807" r:id="rId26"/>
    <p:sldLayoutId id="2147483808" r:id="rId27"/>
    <p:sldLayoutId id="2147483809" r:id="rId28"/>
    <p:sldLayoutId id="2147483810" r:id="rId29"/>
    <p:sldLayoutId id="2147483811" r:id="rId30"/>
    <p:sldLayoutId id="2147483812" r:id="rId31"/>
    <p:sldLayoutId id="2147483813" r:id="rId32"/>
    <p:sldLayoutId id="2147483814" r:id="rId33"/>
    <p:sldLayoutId id="2147483815" r:id="rId34"/>
    <p:sldLayoutId id="2147483816" r:id="rId35"/>
    <p:sldLayoutId id="2147483817" r:id="rId36"/>
    <p:sldLayoutId id="2147483818" r:id="rId37"/>
    <p:sldLayoutId id="2147483819" r:id="rId38"/>
    <p:sldLayoutId id="2147483820" r:id="rId39"/>
    <p:sldLayoutId id="2147483821" r:id="rId40"/>
    <p:sldLayoutId id="2147483822" r:id="rId41"/>
    <p:sldLayoutId id="2147483823" r:id="rId42"/>
    <p:sldLayoutId id="2147483824" r:id="rId43"/>
    <p:sldLayoutId id="2147483825" r:id="rId44"/>
    <p:sldLayoutId id="2147483826" r:id="rId45"/>
    <p:sldLayoutId id="2147483827" r:id="rId46"/>
    <p:sldLayoutId id="2147483828" r:id="rId47"/>
    <p:sldLayoutId id="2147483829" r:id="rId48"/>
    <p:sldLayoutId id="2147483830" r:id="rId49"/>
    <p:sldLayoutId id="2147483831" r:id="rId50"/>
    <p:sldLayoutId id="2147483832" r:id="rId51"/>
    <p:sldLayoutId id="2147483833" r:id="rId52"/>
    <p:sldLayoutId id="2147483834" r:id="rId53"/>
    <p:sldLayoutId id="2147483835" r:id="rId54"/>
    <p:sldLayoutId id="2147483836" r:id="rId55"/>
    <p:sldLayoutId id="2147483837" r:id="rId56"/>
    <p:sldLayoutId id="2147483838" r:id="rId57"/>
    <p:sldLayoutId id="2147483839" r:id="rId58"/>
    <p:sldLayoutId id="2147483840" r:id="rId59"/>
    <p:sldLayoutId id="2147483841" r:id="rId60"/>
    <p:sldLayoutId id="2147483842" r:id="rId61"/>
    <p:sldLayoutId id="2147483843" r:id="rId62"/>
    <p:sldLayoutId id="2147483844" r:id="rId63"/>
    <p:sldLayoutId id="2147483845" r:id="rId64"/>
    <p:sldLayoutId id="2147483846" r:id="rId6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accent5"/>
          </a:solidFill>
          <a:latin typeface="EC Square Sans Pro" panose="020B05060400000200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C Square Sans Pro" panose="020B05060400000200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528">
          <p15:clr>
            <a:srgbClr val="F26B43"/>
          </p15:clr>
        </p15:guide>
        <p15:guide id="4" orient="horz" pos="3884">
          <p15:clr>
            <a:srgbClr val="F26B43"/>
          </p15:clr>
        </p15:guide>
        <p15:guide id="5" orient="horz" pos="663">
          <p15:clr>
            <a:srgbClr val="F26B43"/>
          </p15:clr>
        </p15:guide>
        <p15:guide id="6" orient="horz" pos="845">
          <p15:clr>
            <a:srgbClr val="F26B43"/>
          </p15:clr>
        </p15:guide>
        <p15:guide id="7" pos="4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User_icon_2.sv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User_icon_2.sv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User_icon_2.svg" TargetMode="External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mmons.wikimedia.org/wiki/File:User_icon_2.svg" TargetMode="Externa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78"/>
          <p:cNvSpPr/>
          <p:nvPr/>
        </p:nvSpPr>
        <p:spPr>
          <a:xfrm>
            <a:off x="5008831" y="1525351"/>
            <a:ext cx="1868400" cy="1019520"/>
          </a:xfrm>
          <a:prstGeom prst="can">
            <a:avLst>
              <a:gd name="adj" fmla="val 16328"/>
            </a:avLst>
          </a:prstGeom>
          <a:noFill/>
          <a:ln w="19050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350"/>
              <a:buFontTx/>
              <a:buNone/>
              <a:tabLst/>
              <a:defRPr/>
            </a:pPr>
            <a:endParaRPr kumimoji="0" sz="216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53" name="Google Shape;653;p78"/>
          <p:cNvSpPr/>
          <p:nvPr/>
        </p:nvSpPr>
        <p:spPr>
          <a:xfrm>
            <a:off x="5454871" y="1977961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endParaRPr kumimoji="0" sz="144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pic>
        <p:nvPicPr>
          <p:cNvPr id="655" name="Google Shape;655;p7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8379" y="3014671"/>
            <a:ext cx="1419900" cy="1419900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Google Shape;656;p78"/>
          <p:cNvSpPr/>
          <p:nvPr/>
        </p:nvSpPr>
        <p:spPr>
          <a:xfrm>
            <a:off x="1583251" y="3370021"/>
            <a:ext cx="1747080" cy="82476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216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Trusted parties</a:t>
            </a:r>
            <a:endParaRPr kumimoji="0" sz="216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57" name="Google Shape;657;p78"/>
          <p:cNvSpPr/>
          <p:nvPr/>
        </p:nvSpPr>
        <p:spPr>
          <a:xfrm>
            <a:off x="3380131" y="3672991"/>
            <a:ext cx="1868400" cy="28584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8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58" name="Google Shape;658;p78"/>
          <p:cNvSpPr/>
          <p:nvPr/>
        </p:nvSpPr>
        <p:spPr>
          <a:xfrm>
            <a:off x="8810520" y="3370021"/>
            <a:ext cx="1747080" cy="82476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216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Service provider</a:t>
            </a:r>
            <a:endParaRPr kumimoji="0" sz="216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59" name="Google Shape;659;p78"/>
          <p:cNvSpPr/>
          <p:nvPr/>
        </p:nvSpPr>
        <p:spPr>
          <a:xfrm>
            <a:off x="6573091" y="3672991"/>
            <a:ext cx="2112120" cy="28584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8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60" name="Google Shape;660;p78"/>
          <p:cNvSpPr txBox="1"/>
          <p:nvPr/>
        </p:nvSpPr>
        <p:spPr>
          <a:xfrm>
            <a:off x="3364831" y="3066751"/>
            <a:ext cx="1899000" cy="6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C Square Sans Pro" panose="020B0506040000020004"/>
                <a:ea typeface="+mn-ea"/>
                <a:cs typeface="+mn-cs"/>
                <a:sym typeface="Helvetica Neue Medium"/>
              </a:rPr>
              <a:t>Attests something about somebody</a:t>
            </a:r>
            <a:endParaRPr kumimoji="0" sz="144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EC Square Sans Pro" panose="020B0506040000020004"/>
              <a:ea typeface="+mn-ea"/>
              <a:cs typeface="+mn-cs"/>
              <a:sym typeface="Helvetica Neue Medium"/>
            </a:endParaRPr>
          </a:p>
        </p:txBody>
      </p:sp>
      <p:sp>
        <p:nvSpPr>
          <p:cNvPr id="661" name="Google Shape;661;p78"/>
          <p:cNvSpPr txBox="1"/>
          <p:nvPr/>
        </p:nvSpPr>
        <p:spPr>
          <a:xfrm>
            <a:off x="6677971" y="3066753"/>
            <a:ext cx="1829160" cy="60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C Square Sans Pro" panose="020B0506040000020004"/>
                <a:ea typeface="+mn-ea"/>
                <a:cs typeface="+mn-cs"/>
                <a:sym typeface="Helvetica Neue Medium"/>
              </a:rPr>
              <a:t>Proves something to somebody</a:t>
            </a:r>
            <a:endParaRPr kumimoji="0" sz="144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EC Square Sans Pro" panose="020B0506040000020004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663" name="Google Shape;663;p78"/>
          <p:cNvCxnSpPr>
            <a:cxnSpLocks/>
            <a:stCxn id="655" idx="2"/>
          </p:cNvCxnSpPr>
          <p:nvPr/>
        </p:nvCxnSpPr>
        <p:spPr>
          <a:xfrm>
            <a:off x="5958329" y="4434571"/>
            <a:ext cx="0" cy="64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4" name="Google Shape;664;p78"/>
          <p:cNvCxnSpPr>
            <a:cxnSpLocks/>
            <a:stCxn id="656" idx="2"/>
          </p:cNvCxnSpPr>
          <p:nvPr/>
        </p:nvCxnSpPr>
        <p:spPr>
          <a:xfrm rot="-5400000" flipH="1">
            <a:off x="2959711" y="3691861"/>
            <a:ext cx="1546200" cy="255204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5" name="Google Shape;665;p78"/>
          <p:cNvCxnSpPr>
            <a:cxnSpLocks/>
            <a:stCxn id="658" idx="2"/>
          </p:cNvCxnSpPr>
          <p:nvPr/>
        </p:nvCxnSpPr>
        <p:spPr>
          <a:xfrm rot="5400000">
            <a:off x="7522800" y="3579721"/>
            <a:ext cx="1546200" cy="277632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6" name="Google Shape;666;p78"/>
          <p:cNvSpPr txBox="1"/>
          <p:nvPr/>
        </p:nvSpPr>
        <p:spPr>
          <a:xfrm>
            <a:off x="3090511" y="5408880"/>
            <a:ext cx="157716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Status</a:t>
            </a:r>
            <a:endParaRPr kumimoji="0" sz="144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67" name="Google Shape;667;p78"/>
          <p:cNvSpPr txBox="1"/>
          <p:nvPr/>
        </p:nvSpPr>
        <p:spPr>
          <a:xfrm>
            <a:off x="7022431" y="5408880"/>
            <a:ext cx="157716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Status</a:t>
            </a:r>
            <a:endParaRPr kumimoji="0" sz="144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68" name="Google Shape;668;p78"/>
          <p:cNvSpPr txBox="1"/>
          <p:nvPr/>
        </p:nvSpPr>
        <p:spPr>
          <a:xfrm>
            <a:off x="5559391" y="4585920"/>
            <a:ext cx="157716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Status</a:t>
            </a:r>
            <a:endParaRPr kumimoji="0" sz="144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70" name="Google Shape;670;p78"/>
          <p:cNvSpPr txBox="1"/>
          <p:nvPr/>
        </p:nvSpPr>
        <p:spPr>
          <a:xfrm>
            <a:off x="4830991" y="1221701"/>
            <a:ext cx="2254680" cy="28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C Square Sans Pro" panose="020B0506040000020004"/>
                <a:ea typeface="+mn-ea"/>
                <a:cs typeface="+mn-cs"/>
                <a:sym typeface="Helvetica Neue Medium"/>
              </a:rPr>
              <a:t>Personal Data Wallet</a:t>
            </a:r>
            <a:endParaRPr kumimoji="0" sz="144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EC Square Sans Pro" panose="020B0506040000020004"/>
              <a:ea typeface="+mn-ea"/>
              <a:cs typeface="+mn-cs"/>
              <a:sym typeface="Helvetica Neue Medium"/>
            </a:endParaRPr>
          </a:p>
        </p:txBody>
      </p:sp>
      <p:sp>
        <p:nvSpPr>
          <p:cNvPr id="671" name="Google Shape;671;p78"/>
          <p:cNvSpPr txBox="1"/>
          <p:nvPr/>
        </p:nvSpPr>
        <p:spPr>
          <a:xfrm>
            <a:off x="7024920" y="1368481"/>
            <a:ext cx="3626640" cy="117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l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60" b="1" i="0" u="none" strike="noStrike" kern="0" cap="none" spc="0" normalizeH="0" baseline="0" noProof="0">
                <a:ln>
                  <a:noFill/>
                </a:ln>
                <a:solidFill>
                  <a:srgbClr val="003C8C"/>
                </a:solidFill>
                <a:effectLst/>
                <a:uLnTx/>
                <a:uFillTx/>
                <a:latin typeface="EC Square Sans Pro" panose="020B0506040000020004"/>
                <a:ea typeface="Calibri"/>
                <a:cs typeface="Calibri"/>
                <a:sym typeface="Calibri"/>
              </a:rPr>
              <a:t>Off-chain</a:t>
            </a:r>
            <a:endParaRPr kumimoji="0" sz="2160" b="1" i="0" u="none" strike="noStrike" kern="0" cap="none" spc="0" normalizeH="0" baseline="0" noProof="0">
              <a:ln>
                <a:noFill/>
              </a:ln>
              <a:solidFill>
                <a:srgbClr val="003C8C"/>
              </a:solidFill>
              <a:effectLst/>
              <a:uLnTx/>
              <a:uFillTx/>
              <a:latin typeface="EC Square Sans Pro" panose="020B0506040000020004"/>
              <a:ea typeface="Calibri"/>
              <a:cs typeface="Calibri"/>
              <a:sym typeface="Calibri"/>
            </a:endParaRPr>
          </a:p>
          <a:p>
            <a:pPr marL="0" marR="0" lvl="0" indent="0" algn="l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60" b="1" i="0" u="none" strike="noStrike" kern="0" cap="none" spc="0" normalizeH="0" baseline="0" noProof="0">
                <a:ln>
                  <a:noFill/>
                </a:ln>
                <a:solidFill>
                  <a:srgbClr val="003C8C"/>
                </a:solidFill>
                <a:effectLst/>
                <a:uLnTx/>
                <a:uFillTx/>
                <a:latin typeface="EC Square Sans Pro" panose="020B0506040000020004"/>
                <a:ea typeface="Calibri"/>
                <a:cs typeface="Calibri"/>
                <a:sym typeface="Calibri"/>
              </a:rPr>
              <a:t>Privacy-preserving (GRPR)</a:t>
            </a:r>
            <a:endParaRPr kumimoji="0" sz="2160" b="1" i="0" u="none" strike="noStrike" kern="0" cap="none" spc="0" normalizeH="0" baseline="0" noProof="0">
              <a:ln>
                <a:noFill/>
              </a:ln>
              <a:solidFill>
                <a:srgbClr val="003C8C"/>
              </a:solidFill>
              <a:effectLst/>
              <a:uLnTx/>
              <a:uFillTx/>
              <a:latin typeface="EC Square Sans Pro" panose="020B0506040000020004"/>
              <a:ea typeface="Calibri"/>
              <a:cs typeface="Calibri"/>
              <a:sym typeface="Calibri"/>
            </a:endParaRPr>
          </a:p>
          <a:p>
            <a:pPr marL="0" marR="0" lvl="0" indent="0" algn="l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60" b="1" i="0" u="none" strike="noStrike" kern="0" cap="none" spc="0" normalizeH="0" baseline="0" noProof="0">
                <a:ln>
                  <a:noFill/>
                </a:ln>
                <a:solidFill>
                  <a:srgbClr val="003C8C"/>
                </a:solidFill>
                <a:effectLst/>
                <a:uLnTx/>
                <a:uFillTx/>
                <a:latin typeface="EC Square Sans Pro" panose="020B0506040000020004"/>
                <a:ea typeface="Calibri"/>
                <a:cs typeface="Calibri"/>
                <a:sym typeface="Calibri"/>
              </a:rPr>
              <a:t>Simple and very efficient</a:t>
            </a:r>
            <a:endParaRPr kumimoji="0" sz="2160" b="1" i="0" u="none" strike="noStrike" kern="0" cap="none" spc="0" normalizeH="0" baseline="0" noProof="0">
              <a:ln>
                <a:noFill/>
              </a:ln>
              <a:solidFill>
                <a:srgbClr val="003C8C"/>
              </a:solidFill>
              <a:effectLst/>
              <a:uLnTx/>
              <a:uFillTx/>
              <a:latin typeface="EC Square Sans Pro" panose="020B0506040000020004"/>
              <a:ea typeface="Calibri"/>
              <a:cs typeface="Calibri"/>
              <a:sym typeface="Calibri"/>
            </a:endParaRPr>
          </a:p>
        </p:txBody>
      </p:sp>
      <p:sp>
        <p:nvSpPr>
          <p:cNvPr id="672" name="Google Shape;672;p78"/>
          <p:cNvSpPr/>
          <p:nvPr/>
        </p:nvSpPr>
        <p:spPr>
          <a:xfrm>
            <a:off x="5363431" y="1886521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endParaRPr kumimoji="0" sz="144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673" name="Google Shape;673;p78"/>
          <p:cNvCxnSpPr>
            <a:stCxn id="655" idx="0"/>
            <a:endCxn id="652" idx="3"/>
          </p:cNvCxnSpPr>
          <p:nvPr/>
        </p:nvCxnSpPr>
        <p:spPr>
          <a:xfrm rot="10800000">
            <a:off x="5943209" y="2544871"/>
            <a:ext cx="15120" cy="469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4" name="Google Shape;674;p78"/>
          <p:cNvSpPr/>
          <p:nvPr/>
        </p:nvSpPr>
        <p:spPr>
          <a:xfrm>
            <a:off x="2410831" y="1494211"/>
            <a:ext cx="1868400" cy="1141560"/>
          </a:xfrm>
          <a:prstGeom prst="wedgeRoundRectCallout">
            <a:avLst>
              <a:gd name="adj1" fmla="val 87444"/>
              <a:gd name="adj2" fmla="val -3887"/>
              <a:gd name="adj3" fmla="val 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8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“It’s me”</a:t>
            </a:r>
            <a:endParaRPr kumimoji="0" sz="168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8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“I am like this”</a:t>
            </a:r>
            <a:endParaRPr kumimoji="0" sz="168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8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“I can do this”</a:t>
            </a:r>
            <a:endParaRPr kumimoji="0" sz="168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75" name="Google Shape;675;p78"/>
          <p:cNvSpPr/>
          <p:nvPr/>
        </p:nvSpPr>
        <p:spPr>
          <a:xfrm>
            <a:off x="5271991" y="1795081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36000" tIns="82260" rIns="3600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Credentials</a:t>
            </a:r>
            <a:endParaRPr kumimoji="0" sz="144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pic>
        <p:nvPicPr>
          <p:cNvPr id="32" name="Google Shape;682;p79">
            <a:extLst>
              <a:ext uri="{FF2B5EF4-FFF2-40B4-BE49-F238E27FC236}">
                <a16:creationId xmlns:a16="http://schemas.microsoft.com/office/drawing/2014/main" id="{BBA9400A-06DB-4AAB-9191-6B86E9C3EEB2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66566" y="5232122"/>
            <a:ext cx="1749841" cy="11777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0596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78"/>
          <p:cNvSpPr/>
          <p:nvPr/>
        </p:nvSpPr>
        <p:spPr>
          <a:xfrm>
            <a:off x="5370307" y="3611880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endParaRPr kumimoji="0" sz="144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pic>
        <p:nvPicPr>
          <p:cNvPr id="655" name="Google Shape;655;p7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2267" y="2550341"/>
            <a:ext cx="944160" cy="944160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78"/>
          <p:cNvSpPr/>
          <p:nvPr/>
        </p:nvSpPr>
        <p:spPr>
          <a:xfrm>
            <a:off x="3380131" y="2875828"/>
            <a:ext cx="1516818" cy="28584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8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59" name="Google Shape;659;p78"/>
          <p:cNvSpPr/>
          <p:nvPr/>
        </p:nvSpPr>
        <p:spPr>
          <a:xfrm>
            <a:off x="6891007" y="2905134"/>
            <a:ext cx="1881240" cy="28584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8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67" name="Google Shape;667;p78"/>
          <p:cNvSpPr txBox="1"/>
          <p:nvPr/>
        </p:nvSpPr>
        <p:spPr>
          <a:xfrm>
            <a:off x="5061837" y="1081065"/>
            <a:ext cx="157716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Check status</a:t>
            </a:r>
            <a:endParaRPr kumimoji="0" sz="144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72" name="Google Shape;672;p78"/>
          <p:cNvSpPr/>
          <p:nvPr/>
        </p:nvSpPr>
        <p:spPr>
          <a:xfrm>
            <a:off x="5278867" y="3520440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endParaRPr kumimoji="0" sz="144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75" name="Google Shape;675;p78"/>
          <p:cNvSpPr/>
          <p:nvPr/>
        </p:nvSpPr>
        <p:spPr>
          <a:xfrm>
            <a:off x="5187427" y="3429000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36000" tIns="82260" rIns="3600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Credentials</a:t>
            </a:r>
            <a:endParaRPr kumimoji="0" sz="144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29" name="Google Shape;664;p78">
            <a:extLst>
              <a:ext uri="{FF2B5EF4-FFF2-40B4-BE49-F238E27FC236}">
                <a16:creationId xmlns:a16="http://schemas.microsoft.com/office/drawing/2014/main" id="{7A23A97A-469C-40DA-8C63-2220CD035EB0}"/>
              </a:ext>
            </a:extLst>
          </p:cNvPr>
          <p:cNvCxnSpPr>
            <a:cxnSpLocks/>
            <a:stCxn id="35" idx="0"/>
            <a:endCxn id="34" idx="2"/>
          </p:cNvCxnSpPr>
          <p:nvPr/>
        </p:nvCxnSpPr>
        <p:spPr>
          <a:xfrm rot="16200000" flipV="1">
            <a:off x="2039345" y="2407968"/>
            <a:ext cx="670134" cy="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4" name="Google Shape;682;p79">
            <a:extLst>
              <a:ext uri="{FF2B5EF4-FFF2-40B4-BE49-F238E27FC236}">
                <a16:creationId xmlns:a16="http://schemas.microsoft.com/office/drawing/2014/main" id="{EF33733E-7AC9-4EC9-8157-C55CB25EE7ED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99490" y="895197"/>
            <a:ext cx="1749841" cy="117770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658;p78">
            <a:extLst>
              <a:ext uri="{FF2B5EF4-FFF2-40B4-BE49-F238E27FC236}">
                <a16:creationId xmlns:a16="http://schemas.microsoft.com/office/drawing/2014/main" id="{3FD7F9BC-E0E4-4600-9495-FD4B8BD700F9}"/>
              </a:ext>
            </a:extLst>
          </p:cNvPr>
          <p:cNvSpPr/>
          <p:nvPr/>
        </p:nvSpPr>
        <p:spPr>
          <a:xfrm>
            <a:off x="1418492" y="2743036"/>
            <a:ext cx="1911839" cy="52179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Trusted parties</a:t>
            </a:r>
          </a:p>
        </p:txBody>
      </p:sp>
      <p:sp>
        <p:nvSpPr>
          <p:cNvPr id="36" name="Google Shape;656;p78">
            <a:extLst>
              <a:ext uri="{FF2B5EF4-FFF2-40B4-BE49-F238E27FC236}">
                <a16:creationId xmlns:a16="http://schemas.microsoft.com/office/drawing/2014/main" id="{DF6299D7-A707-413A-BD1C-ECF1177A5BB9}"/>
              </a:ext>
            </a:extLst>
          </p:cNvPr>
          <p:cNvSpPr/>
          <p:nvPr/>
        </p:nvSpPr>
        <p:spPr>
          <a:xfrm>
            <a:off x="8807418" y="2757635"/>
            <a:ext cx="1911839" cy="52179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Service provider</a:t>
            </a:r>
          </a:p>
        </p:txBody>
      </p:sp>
      <p:cxnSp>
        <p:nvCxnSpPr>
          <p:cNvPr id="47" name="Google Shape;664;p78">
            <a:extLst>
              <a:ext uri="{FF2B5EF4-FFF2-40B4-BE49-F238E27FC236}">
                <a16:creationId xmlns:a16="http://schemas.microsoft.com/office/drawing/2014/main" id="{0B227393-2079-4A48-A627-0F1A5BF195A9}"/>
              </a:ext>
            </a:extLst>
          </p:cNvPr>
          <p:cNvCxnSpPr>
            <a:cxnSpLocks/>
            <a:stCxn id="36" idx="0"/>
            <a:endCxn id="34" idx="3"/>
          </p:cNvCxnSpPr>
          <p:nvPr/>
        </p:nvCxnSpPr>
        <p:spPr>
          <a:xfrm rot="16200000" flipV="1">
            <a:off x="5869543" y="-1136161"/>
            <a:ext cx="1273585" cy="6514007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0F76022-11BA-4BA6-BC4E-4FF38B6F7691}"/>
              </a:ext>
            </a:extLst>
          </p:cNvPr>
          <p:cNvSpPr txBox="1"/>
          <p:nvPr/>
        </p:nvSpPr>
        <p:spPr>
          <a:xfrm>
            <a:off x="2061953" y="405653"/>
            <a:ext cx="987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prstClr val="black"/>
                </a:solidFill>
                <a:latin typeface="Calibri" panose="020F0502020204030204"/>
              </a:rPr>
              <a:t>EBSI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17F225-4235-4104-B380-D17701390C78}"/>
              </a:ext>
            </a:extLst>
          </p:cNvPr>
          <p:cNvSpPr txBox="1"/>
          <p:nvPr/>
        </p:nvSpPr>
        <p:spPr>
          <a:xfrm>
            <a:off x="2455985" y="4777154"/>
            <a:ext cx="71393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Service Provider can be any entity in any part of the world</a:t>
            </a:r>
          </a:p>
          <a:p>
            <a:r>
              <a:rPr lang="en-GB" dirty="0"/>
              <a:t>It requires: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Trust on the onboarding process of entities in the source blockchain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 trusted API to query the public key signing the credential and the status of the credential (not revoked)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4882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78"/>
          <p:cNvSpPr/>
          <p:nvPr/>
        </p:nvSpPr>
        <p:spPr>
          <a:xfrm>
            <a:off x="5370307" y="3611880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endParaRPr kumimoji="0" sz="144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pic>
        <p:nvPicPr>
          <p:cNvPr id="655" name="Google Shape;655;p7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2267" y="2550341"/>
            <a:ext cx="944160" cy="944160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Google Shape;656;p78"/>
          <p:cNvSpPr/>
          <p:nvPr/>
        </p:nvSpPr>
        <p:spPr>
          <a:xfrm>
            <a:off x="1418492" y="3901600"/>
            <a:ext cx="1911839" cy="52179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Service provider</a:t>
            </a:r>
          </a:p>
        </p:txBody>
      </p:sp>
      <p:sp>
        <p:nvSpPr>
          <p:cNvPr id="657" name="Google Shape;657;p78"/>
          <p:cNvSpPr/>
          <p:nvPr/>
        </p:nvSpPr>
        <p:spPr>
          <a:xfrm>
            <a:off x="3380131" y="2875828"/>
            <a:ext cx="1516818" cy="28584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8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58" name="Google Shape;658;p78"/>
          <p:cNvSpPr/>
          <p:nvPr/>
        </p:nvSpPr>
        <p:spPr>
          <a:xfrm>
            <a:off x="8810519" y="3901600"/>
            <a:ext cx="2027465" cy="52179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Trusted parties</a:t>
            </a:r>
          </a:p>
        </p:txBody>
      </p:sp>
      <p:sp>
        <p:nvSpPr>
          <p:cNvPr id="659" name="Google Shape;659;p78"/>
          <p:cNvSpPr/>
          <p:nvPr/>
        </p:nvSpPr>
        <p:spPr>
          <a:xfrm>
            <a:off x="6891007" y="2905134"/>
            <a:ext cx="1881240" cy="28584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8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664" name="Google Shape;664;p78"/>
          <p:cNvCxnSpPr>
            <a:cxnSpLocks/>
            <a:stCxn id="656" idx="2"/>
            <a:endCxn id="28" idx="1"/>
          </p:cNvCxnSpPr>
          <p:nvPr/>
        </p:nvCxnSpPr>
        <p:spPr>
          <a:xfrm rot="16200000" flipH="1">
            <a:off x="5160660" y="1637142"/>
            <a:ext cx="1436415" cy="700891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6" name="Google Shape;666;p78"/>
          <p:cNvSpPr txBox="1"/>
          <p:nvPr/>
        </p:nvSpPr>
        <p:spPr>
          <a:xfrm>
            <a:off x="5061837" y="5460731"/>
            <a:ext cx="157716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Check status</a:t>
            </a:r>
            <a:endParaRPr kumimoji="0" sz="144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67" name="Google Shape;667;p78"/>
          <p:cNvSpPr txBox="1"/>
          <p:nvPr/>
        </p:nvSpPr>
        <p:spPr>
          <a:xfrm>
            <a:off x="5061837" y="1081065"/>
            <a:ext cx="157716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Check status</a:t>
            </a:r>
            <a:endParaRPr kumimoji="0" sz="144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72" name="Google Shape;672;p78"/>
          <p:cNvSpPr/>
          <p:nvPr/>
        </p:nvSpPr>
        <p:spPr>
          <a:xfrm>
            <a:off x="5278867" y="3520440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endParaRPr kumimoji="0" sz="144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75" name="Google Shape;675;p78"/>
          <p:cNvSpPr/>
          <p:nvPr/>
        </p:nvSpPr>
        <p:spPr>
          <a:xfrm>
            <a:off x="5187427" y="3429000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36000" tIns="82260" rIns="3600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Credentials</a:t>
            </a:r>
            <a:endParaRPr kumimoji="0" sz="144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pic>
        <p:nvPicPr>
          <p:cNvPr id="28" name="Google Shape;710;p81">
            <a:extLst>
              <a:ext uri="{FF2B5EF4-FFF2-40B4-BE49-F238E27FC236}">
                <a16:creationId xmlns:a16="http://schemas.microsoft.com/office/drawing/2014/main" id="{C3DEB15E-60E0-4D91-B92E-8728A575C68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83322" y="5460731"/>
            <a:ext cx="947796" cy="7981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" name="Google Shape;664;p78">
            <a:extLst>
              <a:ext uri="{FF2B5EF4-FFF2-40B4-BE49-F238E27FC236}">
                <a16:creationId xmlns:a16="http://schemas.microsoft.com/office/drawing/2014/main" id="{7A23A97A-469C-40DA-8C63-2220CD035EB0}"/>
              </a:ext>
            </a:extLst>
          </p:cNvPr>
          <p:cNvCxnSpPr>
            <a:cxnSpLocks/>
            <a:stCxn id="35" idx="0"/>
            <a:endCxn id="34" idx="2"/>
          </p:cNvCxnSpPr>
          <p:nvPr/>
        </p:nvCxnSpPr>
        <p:spPr>
          <a:xfrm rot="16200000" flipV="1">
            <a:off x="2039345" y="2407968"/>
            <a:ext cx="670134" cy="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4" name="Google Shape;682;p79">
            <a:extLst>
              <a:ext uri="{FF2B5EF4-FFF2-40B4-BE49-F238E27FC236}">
                <a16:creationId xmlns:a16="http://schemas.microsoft.com/office/drawing/2014/main" id="{EF33733E-7AC9-4EC9-8157-C55CB25EE7E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99490" y="895197"/>
            <a:ext cx="1749841" cy="117770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658;p78">
            <a:extLst>
              <a:ext uri="{FF2B5EF4-FFF2-40B4-BE49-F238E27FC236}">
                <a16:creationId xmlns:a16="http://schemas.microsoft.com/office/drawing/2014/main" id="{3FD7F9BC-E0E4-4600-9495-FD4B8BD700F9}"/>
              </a:ext>
            </a:extLst>
          </p:cNvPr>
          <p:cNvSpPr/>
          <p:nvPr/>
        </p:nvSpPr>
        <p:spPr>
          <a:xfrm>
            <a:off x="1418492" y="2743036"/>
            <a:ext cx="1911839" cy="52179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Trusted parties</a:t>
            </a:r>
          </a:p>
        </p:txBody>
      </p:sp>
      <p:sp>
        <p:nvSpPr>
          <p:cNvPr id="36" name="Google Shape;656;p78">
            <a:extLst>
              <a:ext uri="{FF2B5EF4-FFF2-40B4-BE49-F238E27FC236}">
                <a16:creationId xmlns:a16="http://schemas.microsoft.com/office/drawing/2014/main" id="{DF6299D7-A707-413A-BD1C-ECF1177A5BB9}"/>
              </a:ext>
            </a:extLst>
          </p:cNvPr>
          <p:cNvSpPr/>
          <p:nvPr/>
        </p:nvSpPr>
        <p:spPr>
          <a:xfrm>
            <a:off x="8807418" y="2757635"/>
            <a:ext cx="1911839" cy="52179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Service provider</a:t>
            </a:r>
          </a:p>
        </p:txBody>
      </p:sp>
      <p:sp>
        <p:nvSpPr>
          <p:cNvPr id="37" name="Google Shape;659;p78">
            <a:extLst>
              <a:ext uri="{FF2B5EF4-FFF2-40B4-BE49-F238E27FC236}">
                <a16:creationId xmlns:a16="http://schemas.microsoft.com/office/drawing/2014/main" id="{1B44DE4D-249E-4E93-A57D-BE8F1BD17A42}"/>
              </a:ext>
            </a:extLst>
          </p:cNvPr>
          <p:cNvSpPr/>
          <p:nvPr/>
        </p:nvSpPr>
        <p:spPr>
          <a:xfrm flipH="1">
            <a:off x="6891006" y="4053236"/>
            <a:ext cx="1881240" cy="28584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8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38" name="Google Shape;659;p78">
            <a:extLst>
              <a:ext uri="{FF2B5EF4-FFF2-40B4-BE49-F238E27FC236}">
                <a16:creationId xmlns:a16="http://schemas.microsoft.com/office/drawing/2014/main" id="{E45E0CD7-0680-458C-B3F3-FB81A1EBABF9}"/>
              </a:ext>
            </a:extLst>
          </p:cNvPr>
          <p:cNvSpPr/>
          <p:nvPr/>
        </p:nvSpPr>
        <p:spPr>
          <a:xfrm flipH="1">
            <a:off x="3368603" y="4042215"/>
            <a:ext cx="1528346" cy="28584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9711" tIns="109711" rIns="109711" bIns="109711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8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43" name="Google Shape;665;p78">
            <a:extLst>
              <a:ext uri="{FF2B5EF4-FFF2-40B4-BE49-F238E27FC236}">
                <a16:creationId xmlns:a16="http://schemas.microsoft.com/office/drawing/2014/main" id="{6FD11C6D-C868-4A77-8EE7-BA338814985D}"/>
              </a:ext>
            </a:extLst>
          </p:cNvPr>
          <p:cNvCxnSpPr>
            <a:cxnSpLocks/>
            <a:stCxn id="658" idx="2"/>
            <a:endCxn id="28" idx="0"/>
          </p:cNvCxnSpPr>
          <p:nvPr/>
        </p:nvCxnSpPr>
        <p:spPr>
          <a:xfrm>
            <a:off x="9824252" y="4423390"/>
            <a:ext cx="32968" cy="103734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" name="Google Shape;664;p78">
            <a:extLst>
              <a:ext uri="{FF2B5EF4-FFF2-40B4-BE49-F238E27FC236}">
                <a16:creationId xmlns:a16="http://schemas.microsoft.com/office/drawing/2014/main" id="{0B227393-2079-4A48-A627-0F1A5BF195A9}"/>
              </a:ext>
            </a:extLst>
          </p:cNvPr>
          <p:cNvCxnSpPr>
            <a:cxnSpLocks/>
            <a:stCxn id="36" idx="0"/>
            <a:endCxn id="34" idx="3"/>
          </p:cNvCxnSpPr>
          <p:nvPr/>
        </p:nvCxnSpPr>
        <p:spPr>
          <a:xfrm rot="16200000" flipV="1">
            <a:off x="5869543" y="-1136161"/>
            <a:ext cx="1273585" cy="6514007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0F76022-11BA-4BA6-BC4E-4FF38B6F7691}"/>
              </a:ext>
            </a:extLst>
          </p:cNvPr>
          <p:cNvSpPr txBox="1"/>
          <p:nvPr/>
        </p:nvSpPr>
        <p:spPr>
          <a:xfrm>
            <a:off x="2061953" y="405653"/>
            <a:ext cx="987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prstClr val="black"/>
                </a:solidFill>
                <a:latin typeface="Calibri" panose="020F0502020204030204"/>
              </a:rPr>
              <a:t>EBSI</a:t>
            </a:r>
          </a:p>
        </p:txBody>
      </p:sp>
      <p:pic>
        <p:nvPicPr>
          <p:cNvPr id="52" name="Picture 51" descr="A screen shot of a clock&#10;&#10;Description automatically generated">
            <a:extLst>
              <a:ext uri="{FF2B5EF4-FFF2-40B4-BE49-F238E27FC236}">
                <a16:creationId xmlns:a16="http://schemas.microsoft.com/office/drawing/2014/main" id="{BE219CCC-5B84-4F19-B263-98F183158B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4914" y="5613618"/>
            <a:ext cx="1428750" cy="42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70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Oval 29">
            <a:extLst>
              <a:ext uri="{FF2B5EF4-FFF2-40B4-BE49-F238E27FC236}">
                <a16:creationId xmlns:a16="http://schemas.microsoft.com/office/drawing/2014/main" id="{50883A8B-3CE2-472C-B7ED-267B07AAE65B}"/>
              </a:ext>
            </a:extLst>
          </p:cNvPr>
          <p:cNvSpPr/>
          <p:nvPr/>
        </p:nvSpPr>
        <p:spPr>
          <a:xfrm>
            <a:off x="3057578" y="620370"/>
            <a:ext cx="5617257" cy="5617257"/>
          </a:xfrm>
          <a:prstGeom prst="ellipse">
            <a:avLst/>
          </a:prstGeom>
          <a:solidFill>
            <a:srgbClr val="D9E9E3">
              <a:alpha val="60000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>
              <a:latin typeface="EC Square Sans Pro" panose="020B05060400000200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48E42EB-B680-4249-B10E-12E058736CF0}"/>
              </a:ext>
            </a:extLst>
          </p:cNvPr>
          <p:cNvSpPr/>
          <p:nvPr/>
        </p:nvSpPr>
        <p:spPr>
          <a:xfrm>
            <a:off x="4672456" y="2239814"/>
            <a:ext cx="2386254" cy="2386254"/>
          </a:xfrm>
          <a:prstGeom prst="ellipse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err="1">
              <a:latin typeface="EC Square Sans Pro" panose="020B0506040000020004" pitchFamily="34" charset="0"/>
            </a:endParaRPr>
          </a:p>
        </p:txBody>
      </p:sp>
      <p:pic>
        <p:nvPicPr>
          <p:cNvPr id="25" name="Google Shape;682;p79">
            <a:extLst>
              <a:ext uri="{FF2B5EF4-FFF2-40B4-BE49-F238E27FC236}">
                <a16:creationId xmlns:a16="http://schemas.microsoft.com/office/drawing/2014/main" id="{239549CA-227A-448A-8BD2-DD8A09786F1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1914" y="1862924"/>
            <a:ext cx="1038788" cy="699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Picture 25" descr="A screen shot of a clock&#10;&#10;Description automatically generated">
            <a:extLst>
              <a:ext uri="{FF2B5EF4-FFF2-40B4-BE49-F238E27FC236}">
                <a16:creationId xmlns:a16="http://schemas.microsoft.com/office/drawing/2014/main" id="{094B8040-0E04-4872-9FE7-F9F2EA5DBA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6015" y="1875325"/>
            <a:ext cx="1428750" cy="428625"/>
          </a:xfrm>
          <a:prstGeom prst="rect">
            <a:avLst/>
          </a:prstGeom>
        </p:spPr>
      </p:pic>
      <p:pic>
        <p:nvPicPr>
          <p:cNvPr id="27" name="Imagen 2">
            <a:extLst>
              <a:ext uri="{FF2B5EF4-FFF2-40B4-BE49-F238E27FC236}">
                <a16:creationId xmlns:a16="http://schemas.microsoft.com/office/drawing/2014/main" id="{00733B98-55C6-42FB-8219-BF36C61389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450" y="4618186"/>
            <a:ext cx="1317993" cy="254836"/>
          </a:xfrm>
          <a:prstGeom prst="rect">
            <a:avLst/>
          </a:prstGeom>
        </p:spPr>
      </p:pic>
      <p:sp>
        <p:nvSpPr>
          <p:cNvPr id="31" name="Google Shape;658;p78">
            <a:extLst>
              <a:ext uri="{FF2B5EF4-FFF2-40B4-BE49-F238E27FC236}">
                <a16:creationId xmlns:a16="http://schemas.microsoft.com/office/drawing/2014/main" id="{E0A6AF3F-F3CA-44BC-BE48-1403597720D9}"/>
              </a:ext>
            </a:extLst>
          </p:cNvPr>
          <p:cNvSpPr/>
          <p:nvPr/>
        </p:nvSpPr>
        <p:spPr>
          <a:xfrm>
            <a:off x="4232031" y="1472282"/>
            <a:ext cx="797170" cy="340133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Issuers</a:t>
            </a:r>
          </a:p>
        </p:txBody>
      </p:sp>
      <p:sp>
        <p:nvSpPr>
          <p:cNvPr id="32" name="Google Shape;658;p78">
            <a:extLst>
              <a:ext uri="{FF2B5EF4-FFF2-40B4-BE49-F238E27FC236}">
                <a16:creationId xmlns:a16="http://schemas.microsoft.com/office/drawing/2014/main" id="{1825FD56-9F89-4898-BF45-8CBB74F3DDEC}"/>
              </a:ext>
            </a:extLst>
          </p:cNvPr>
          <p:cNvSpPr/>
          <p:nvPr/>
        </p:nvSpPr>
        <p:spPr>
          <a:xfrm>
            <a:off x="3442341" y="2664327"/>
            <a:ext cx="865890" cy="340133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Verifiers</a:t>
            </a:r>
          </a:p>
        </p:txBody>
      </p:sp>
      <p:sp>
        <p:nvSpPr>
          <p:cNvPr id="33" name="Google Shape;658;p78">
            <a:extLst>
              <a:ext uri="{FF2B5EF4-FFF2-40B4-BE49-F238E27FC236}">
                <a16:creationId xmlns:a16="http://schemas.microsoft.com/office/drawing/2014/main" id="{2E02B95F-0BE7-4B4F-BF88-7E490188D461}"/>
              </a:ext>
            </a:extLst>
          </p:cNvPr>
          <p:cNvSpPr/>
          <p:nvPr/>
        </p:nvSpPr>
        <p:spPr>
          <a:xfrm>
            <a:off x="6963508" y="1454713"/>
            <a:ext cx="797170" cy="340133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Issuers</a:t>
            </a:r>
          </a:p>
        </p:txBody>
      </p:sp>
      <p:sp>
        <p:nvSpPr>
          <p:cNvPr id="39" name="Google Shape;658;p78">
            <a:extLst>
              <a:ext uri="{FF2B5EF4-FFF2-40B4-BE49-F238E27FC236}">
                <a16:creationId xmlns:a16="http://schemas.microsoft.com/office/drawing/2014/main" id="{1AB2017B-274E-4E62-9D07-3E9BA5BBE7C2}"/>
              </a:ext>
            </a:extLst>
          </p:cNvPr>
          <p:cNvSpPr/>
          <p:nvPr/>
        </p:nvSpPr>
        <p:spPr>
          <a:xfrm>
            <a:off x="7327733" y="2384429"/>
            <a:ext cx="865890" cy="340133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Verifiers</a:t>
            </a:r>
          </a:p>
        </p:txBody>
      </p:sp>
      <p:sp>
        <p:nvSpPr>
          <p:cNvPr id="40" name="Google Shape;658;p78">
            <a:extLst>
              <a:ext uri="{FF2B5EF4-FFF2-40B4-BE49-F238E27FC236}">
                <a16:creationId xmlns:a16="http://schemas.microsoft.com/office/drawing/2014/main" id="{FD7F426A-5690-48E2-B5E2-DF16AD2D234F}"/>
              </a:ext>
            </a:extLst>
          </p:cNvPr>
          <p:cNvSpPr/>
          <p:nvPr/>
        </p:nvSpPr>
        <p:spPr>
          <a:xfrm>
            <a:off x="4072553" y="4982674"/>
            <a:ext cx="865890" cy="340133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Verifiers</a:t>
            </a:r>
          </a:p>
        </p:txBody>
      </p:sp>
      <p:sp>
        <p:nvSpPr>
          <p:cNvPr id="41" name="Google Shape;658;p78">
            <a:extLst>
              <a:ext uri="{FF2B5EF4-FFF2-40B4-BE49-F238E27FC236}">
                <a16:creationId xmlns:a16="http://schemas.microsoft.com/office/drawing/2014/main" id="{0FD9DD67-CFD9-4410-B34A-FCD58FC02DA8}"/>
              </a:ext>
            </a:extLst>
          </p:cNvPr>
          <p:cNvSpPr/>
          <p:nvPr/>
        </p:nvSpPr>
        <p:spPr>
          <a:xfrm>
            <a:off x="3599426" y="4104796"/>
            <a:ext cx="797170" cy="340133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Issuers</a:t>
            </a:r>
          </a:p>
        </p:txBody>
      </p:sp>
      <p:sp>
        <p:nvSpPr>
          <p:cNvPr id="653" name="Google Shape;653;p78"/>
          <p:cNvSpPr/>
          <p:nvPr/>
        </p:nvSpPr>
        <p:spPr>
          <a:xfrm>
            <a:off x="5370307" y="3611880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endParaRPr kumimoji="0" sz="144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pic>
        <p:nvPicPr>
          <p:cNvPr id="655" name="Google Shape;655;p78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51230" y="2659413"/>
            <a:ext cx="810719" cy="810719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78"/>
          <p:cNvSpPr/>
          <p:nvPr/>
        </p:nvSpPr>
        <p:spPr>
          <a:xfrm>
            <a:off x="5278867" y="3520440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82260" tIns="82260" rIns="8226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endParaRPr kumimoji="0" sz="144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sp>
        <p:nvSpPr>
          <p:cNvPr id="675" name="Google Shape;675;p78"/>
          <p:cNvSpPr/>
          <p:nvPr/>
        </p:nvSpPr>
        <p:spPr>
          <a:xfrm>
            <a:off x="5187427" y="3429000"/>
            <a:ext cx="1174680" cy="477720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rgbClr val="1F497D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36000" tIns="82260" rIns="36000" bIns="82260" anchor="ctr" anchorCtr="0">
            <a:no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Verifiable</a:t>
            </a:r>
          </a:p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6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 Medium"/>
                <a:ea typeface="+mn-ea"/>
                <a:cs typeface="+mn-cs"/>
                <a:sym typeface="Helvetica Neue Medium"/>
              </a:rPr>
              <a:t>Credentials</a:t>
            </a:r>
            <a:endParaRPr kumimoji="0" sz="144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 Medium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42" name="Google Shape;663;p78">
            <a:extLst>
              <a:ext uri="{FF2B5EF4-FFF2-40B4-BE49-F238E27FC236}">
                <a16:creationId xmlns:a16="http://schemas.microsoft.com/office/drawing/2014/main" id="{F63A3F56-2090-4F00-A5E5-319AC36DE6C7}"/>
              </a:ext>
            </a:extLst>
          </p:cNvPr>
          <p:cNvCxnSpPr>
            <a:cxnSpLocks/>
          </p:cNvCxnSpPr>
          <p:nvPr/>
        </p:nvCxnSpPr>
        <p:spPr>
          <a:xfrm>
            <a:off x="5029201" y="1875325"/>
            <a:ext cx="296785" cy="50910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" name="Google Shape;663;p78">
            <a:extLst>
              <a:ext uri="{FF2B5EF4-FFF2-40B4-BE49-F238E27FC236}">
                <a16:creationId xmlns:a16="http://schemas.microsoft.com/office/drawing/2014/main" id="{7AEFE79C-9A53-464A-BF3E-2908115C748A}"/>
              </a:ext>
            </a:extLst>
          </p:cNvPr>
          <p:cNvCxnSpPr>
            <a:cxnSpLocks/>
          </p:cNvCxnSpPr>
          <p:nvPr/>
        </p:nvCxnSpPr>
        <p:spPr>
          <a:xfrm flipH="1">
            <a:off x="6544987" y="1812415"/>
            <a:ext cx="377491" cy="62598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" name="Google Shape;663;p78">
            <a:extLst>
              <a:ext uri="{FF2B5EF4-FFF2-40B4-BE49-F238E27FC236}">
                <a16:creationId xmlns:a16="http://schemas.microsoft.com/office/drawing/2014/main" id="{E09121B1-76BF-4C6A-9135-69DD9A898901}"/>
              </a:ext>
            </a:extLst>
          </p:cNvPr>
          <p:cNvCxnSpPr>
            <a:cxnSpLocks/>
          </p:cNvCxnSpPr>
          <p:nvPr/>
        </p:nvCxnSpPr>
        <p:spPr>
          <a:xfrm flipH="1">
            <a:off x="4938443" y="4450977"/>
            <a:ext cx="323258" cy="500314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" name="Google Shape;663;p78">
            <a:extLst>
              <a:ext uri="{FF2B5EF4-FFF2-40B4-BE49-F238E27FC236}">
                <a16:creationId xmlns:a16="http://schemas.microsoft.com/office/drawing/2014/main" id="{AD8F6ED5-9A5E-45F4-B4BF-C7804D953B72}"/>
              </a:ext>
            </a:extLst>
          </p:cNvPr>
          <p:cNvCxnSpPr>
            <a:cxnSpLocks/>
          </p:cNvCxnSpPr>
          <p:nvPr/>
        </p:nvCxnSpPr>
        <p:spPr>
          <a:xfrm flipV="1">
            <a:off x="6953237" y="2629189"/>
            <a:ext cx="369276" cy="26894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" name="Google Shape;663;p78">
            <a:extLst>
              <a:ext uri="{FF2B5EF4-FFF2-40B4-BE49-F238E27FC236}">
                <a16:creationId xmlns:a16="http://schemas.microsoft.com/office/drawing/2014/main" id="{4AB43814-C7AF-40FF-A8AF-019D3F92393B}"/>
              </a:ext>
            </a:extLst>
          </p:cNvPr>
          <p:cNvCxnSpPr>
            <a:cxnSpLocks/>
          </p:cNvCxnSpPr>
          <p:nvPr/>
        </p:nvCxnSpPr>
        <p:spPr>
          <a:xfrm flipH="1" flipV="1">
            <a:off x="4329895" y="2862242"/>
            <a:ext cx="377350" cy="19272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" name="Google Shape;663;p78">
            <a:extLst>
              <a:ext uri="{FF2B5EF4-FFF2-40B4-BE49-F238E27FC236}">
                <a16:creationId xmlns:a16="http://schemas.microsoft.com/office/drawing/2014/main" id="{5633ACF6-6E4D-4F09-9AAF-B4486EA6ED89}"/>
              </a:ext>
            </a:extLst>
          </p:cNvPr>
          <p:cNvCxnSpPr>
            <a:cxnSpLocks/>
          </p:cNvCxnSpPr>
          <p:nvPr/>
        </p:nvCxnSpPr>
        <p:spPr>
          <a:xfrm flipV="1">
            <a:off x="4425427" y="4023578"/>
            <a:ext cx="378655" cy="23599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744262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JRM Master template">
  <a:themeElements>
    <a:clrScheme name="Custom 8">
      <a:dk1>
        <a:srgbClr val="000000"/>
      </a:dk1>
      <a:lt1>
        <a:srgbClr val="FFFFFF"/>
      </a:lt1>
      <a:dk2>
        <a:srgbClr val="003C8C"/>
      </a:dk2>
      <a:lt2>
        <a:srgbClr val="FFED00"/>
      </a:lt2>
      <a:accent1>
        <a:srgbClr val="9FC8BA"/>
      </a:accent1>
      <a:accent2>
        <a:srgbClr val="636365"/>
      </a:accent2>
      <a:accent3>
        <a:srgbClr val="5088C5"/>
      </a:accent3>
      <a:accent4>
        <a:srgbClr val="183A66"/>
      </a:accent4>
      <a:accent5>
        <a:srgbClr val="F4CF30"/>
      </a:accent5>
      <a:accent6>
        <a:srgbClr val="CDCDCD"/>
      </a:accent6>
      <a:hlink>
        <a:srgbClr val="0000FF"/>
      </a:hlink>
      <a:folHlink>
        <a:srgbClr val="FF00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EC Square Sans Pro" panose="020B05060400000200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JRM Master template">
  <a:themeElements>
    <a:clrScheme name="Custom 8">
      <a:dk1>
        <a:srgbClr val="000000"/>
      </a:dk1>
      <a:lt1>
        <a:srgbClr val="FFFFFF"/>
      </a:lt1>
      <a:dk2>
        <a:srgbClr val="003C8C"/>
      </a:dk2>
      <a:lt2>
        <a:srgbClr val="FFED00"/>
      </a:lt2>
      <a:accent1>
        <a:srgbClr val="9FC8BA"/>
      </a:accent1>
      <a:accent2>
        <a:srgbClr val="636365"/>
      </a:accent2>
      <a:accent3>
        <a:srgbClr val="5088C5"/>
      </a:accent3>
      <a:accent4>
        <a:srgbClr val="183A66"/>
      </a:accent4>
      <a:accent5>
        <a:srgbClr val="F4CF30"/>
      </a:accent5>
      <a:accent6>
        <a:srgbClr val="CDCDCD"/>
      </a:accent6>
      <a:hlink>
        <a:srgbClr val="0000FF"/>
      </a:hlink>
      <a:folHlink>
        <a:srgbClr val="FF00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EC Square Sans Pro" panose="020B05060400000200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EF Master Template">
  <a:themeElements>
    <a:clrScheme name="Custom 8">
      <a:dk1>
        <a:srgbClr val="000000"/>
      </a:dk1>
      <a:lt1>
        <a:srgbClr val="FFFFFF"/>
      </a:lt1>
      <a:dk2>
        <a:srgbClr val="003C8C"/>
      </a:dk2>
      <a:lt2>
        <a:srgbClr val="FFED00"/>
      </a:lt2>
      <a:accent1>
        <a:srgbClr val="9FC8BA"/>
      </a:accent1>
      <a:accent2>
        <a:srgbClr val="636365"/>
      </a:accent2>
      <a:accent3>
        <a:srgbClr val="5088C5"/>
      </a:accent3>
      <a:accent4>
        <a:srgbClr val="183A66"/>
      </a:accent4>
      <a:accent5>
        <a:srgbClr val="F4CF30"/>
      </a:accent5>
      <a:accent6>
        <a:srgbClr val="CDCDCD"/>
      </a:accent6>
      <a:hlink>
        <a:srgbClr val="0000FF"/>
      </a:hlink>
      <a:folHlink>
        <a:srgbClr val="FF00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EC Square Sans Pro" panose="020B05060400000200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2914</TotalTime>
  <Words>402</Words>
  <Application>Microsoft Office PowerPoint</Application>
  <PresentationFormat>Widescreen</PresentationFormat>
  <Paragraphs>56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</vt:i4>
      </vt:variant>
    </vt:vector>
  </HeadingPairs>
  <TitlesOfParts>
    <vt:vector size="15" baseType="lpstr">
      <vt:lpstr>Arial</vt:lpstr>
      <vt:lpstr>Calibri</vt:lpstr>
      <vt:lpstr>Calibri Light</vt:lpstr>
      <vt:lpstr>EC Square Sans Pro</vt:lpstr>
      <vt:lpstr>Frutiger Next Pro Light</vt:lpstr>
      <vt:lpstr>Helvetica Neue Medium</vt:lpstr>
      <vt:lpstr>Verdana</vt:lpstr>
      <vt:lpstr>Office Theme</vt:lpstr>
      <vt:lpstr>JRM Master template</vt:lpstr>
      <vt:lpstr>1_JRM Master template</vt:lpstr>
      <vt:lpstr>CEF Master Template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Public-Permissioned blockchains</dc:title>
  <dc:creator>Jesus Ruiz</dc:creator>
  <cp:lastModifiedBy>Jesus Ruiz</cp:lastModifiedBy>
  <cp:revision>2</cp:revision>
  <dcterms:created xsi:type="dcterms:W3CDTF">2020-11-29T15:20:03Z</dcterms:created>
  <dcterms:modified xsi:type="dcterms:W3CDTF">2021-03-04T07:07:00Z</dcterms:modified>
</cp:coreProperties>
</file>